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50" r:id="rId1"/>
  </p:sldMasterIdLst>
  <p:notesMasterIdLst>
    <p:notesMasterId r:id="rId17"/>
  </p:notesMasterIdLst>
  <p:sldIdLst>
    <p:sldId id="256" r:id="rId2"/>
    <p:sldId id="257" r:id="rId3"/>
    <p:sldId id="261" r:id="rId4"/>
    <p:sldId id="282" r:id="rId5"/>
    <p:sldId id="277" r:id="rId6"/>
    <p:sldId id="291" r:id="rId7"/>
    <p:sldId id="287" r:id="rId8"/>
    <p:sldId id="288" r:id="rId9"/>
    <p:sldId id="293" r:id="rId10"/>
    <p:sldId id="294" r:id="rId11"/>
    <p:sldId id="289" r:id="rId12"/>
    <p:sldId id="290" r:id="rId13"/>
    <p:sldId id="292" r:id="rId14"/>
    <p:sldId id="280" r:id="rId15"/>
    <p:sldId id="286" r:id="rId16"/>
  </p:sldIdLst>
  <p:sldSz cx="9144000" cy="6858000" type="screen4x3"/>
  <p:notesSz cx="6858000" cy="9144000"/>
  <p:embeddedFontLst>
    <p:embeddedFont>
      <p:font typeface="맑은 고딕" panose="020B0503020000020004" pitchFamily="50" charset="-127"/>
      <p:regular r:id="rId18"/>
      <p:bold r:id="rId19"/>
    </p:embeddedFont>
    <p:embeddedFont>
      <p:font typeface="Calibri" panose="020F0502020204030204" pitchFamily="34" charset="0"/>
      <p:regular r:id="rId20"/>
      <p:bold r:id="rId21"/>
      <p:italic r:id="rId22"/>
      <p:boldItalic r:id="rId23"/>
    </p:embeddedFont>
    <p:embeddedFont>
      <p:font typeface="Calibri Light" panose="020F0302020204030204" pitchFamily="34" charset="0"/>
      <p:regular r:id="rId24"/>
      <p:italic r:id="rId25"/>
    </p:embeddedFont>
  </p:embeddedFontLst>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DCDCD"/>
    <a:srgbClr val="ACA5AE"/>
    <a:srgbClr val="7088AE"/>
    <a:srgbClr val="F6F6F6"/>
    <a:srgbClr val="51C4EB"/>
    <a:srgbClr val="E62F8A"/>
    <a:srgbClr val="5A5A5A"/>
    <a:srgbClr val="6D6D6D"/>
    <a:srgbClr val="545454"/>
    <a:srgbClr val="76717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929" autoAdjust="0"/>
    <p:restoredTop sz="64352" autoAdjust="0"/>
  </p:normalViewPr>
  <p:slideViewPr>
    <p:cSldViewPr snapToGrid="0" showGuides="1">
      <p:cViewPr varScale="1">
        <p:scale>
          <a:sx n="43" d="100"/>
          <a:sy n="43" d="100"/>
        </p:scale>
        <p:origin x="2216" y="52"/>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font" Target="fonts/font8.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viewProps" Target="viewProps.xml"/><Relationship Id="rId30" Type="http://schemas.microsoft.com/office/2015/10/relationships/revisionInfo" Target="revisionInfo.xml"/></Relationships>
</file>

<file path=ppt/charts/_rels/chart1.xml.rels><?xml version="1.0" encoding="UTF-8" standalone="yes"?>
<Relationships xmlns="http://schemas.openxmlformats.org/package/2006/relationships"><Relationship Id="rId3" Type="http://schemas.openxmlformats.org/officeDocument/2006/relationships/oleObject" Target="&#53685;&#54633;%20&#47928;&#49436;1"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myhome.itap.purdue.edu\puhome\pu.data\Desktop\Thanks%20Emily!\report\New%20Microsoft%20Excel%20Worksheet.xlsx"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ko-KR" dirty="0"/>
              <a:t>Accuracy(on</a:t>
            </a:r>
            <a:r>
              <a:rPr lang="en-US" altLang="ko-KR" baseline="0" dirty="0"/>
              <a:t> Validation)</a:t>
            </a:r>
            <a:endParaRPr lang="en-US" altLang="ko-KR"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ko-KR"/>
        </a:p>
      </c:txPr>
    </c:title>
    <c:autoTitleDeleted val="0"/>
    <c:plotArea>
      <c:layout>
        <c:manualLayout>
          <c:layoutTarget val="inner"/>
          <c:xMode val="edge"/>
          <c:yMode val="edge"/>
          <c:x val="9.7412880315956712E-2"/>
          <c:y val="0.21142993782879005"/>
          <c:w val="0.88819714423742568"/>
          <c:h val="0.61697676958242487"/>
        </c:manualLayout>
      </c:layout>
      <c:barChart>
        <c:barDir val="col"/>
        <c:grouping val="clustered"/>
        <c:varyColors val="0"/>
        <c:ser>
          <c:idx val="0"/>
          <c:order val="0"/>
          <c:tx>
            <c:strRef>
              <c:f>Sheet1!$G$1</c:f>
              <c:strCache>
                <c:ptCount val="1"/>
                <c:pt idx="0">
                  <c:v>Validation Accracy</c:v>
                </c:pt>
              </c:strCache>
            </c:strRef>
          </c:tx>
          <c:spPr>
            <a:solidFill>
              <a:schemeClr val="accent1"/>
            </a:solidFill>
            <a:ln>
              <a:noFill/>
            </a:ln>
            <a:effectLst/>
          </c:spPr>
          <c:invertIfNegative val="0"/>
          <c:cat>
            <c:strRef>
              <c:f>Sheet1!$F$2:$F$21</c:f>
              <c:strCache>
                <c:ptCount val="20"/>
                <c:pt idx="0">
                  <c:v>[5]</c:v>
                </c:pt>
                <c:pt idx="1">
                  <c:v>[10]</c:v>
                </c:pt>
                <c:pt idx="2">
                  <c:v>[15]</c:v>
                </c:pt>
                <c:pt idx="3">
                  <c:v>[20]</c:v>
                </c:pt>
                <c:pt idx="4">
                  <c:v>[25]</c:v>
                </c:pt>
                <c:pt idx="5">
                  <c:v>[30]</c:v>
                </c:pt>
                <c:pt idx="6">
                  <c:v>[35]</c:v>
                </c:pt>
                <c:pt idx="7">
                  <c:v>[40]</c:v>
                </c:pt>
                <c:pt idx="8">
                  <c:v>[45]</c:v>
                </c:pt>
                <c:pt idx="9">
                  <c:v>[50]</c:v>
                </c:pt>
                <c:pt idx="10">
                  <c:v>[55]</c:v>
                </c:pt>
                <c:pt idx="11">
                  <c:v>[60]</c:v>
                </c:pt>
                <c:pt idx="12">
                  <c:v>[65]</c:v>
                </c:pt>
                <c:pt idx="13">
                  <c:v>[70]</c:v>
                </c:pt>
                <c:pt idx="14">
                  <c:v>[75]</c:v>
                </c:pt>
                <c:pt idx="15">
                  <c:v>[80]</c:v>
                </c:pt>
                <c:pt idx="16">
                  <c:v>[85]</c:v>
                </c:pt>
                <c:pt idx="17">
                  <c:v>[90]</c:v>
                </c:pt>
                <c:pt idx="18">
                  <c:v>[95]</c:v>
                </c:pt>
                <c:pt idx="19">
                  <c:v>[100]</c:v>
                </c:pt>
              </c:strCache>
            </c:strRef>
          </c:cat>
          <c:val>
            <c:numRef>
              <c:f>Sheet1!$G$2:$G$21</c:f>
              <c:numCache>
                <c:formatCode>General</c:formatCode>
                <c:ptCount val="20"/>
                <c:pt idx="0">
                  <c:v>0.71169899999999997</c:v>
                </c:pt>
                <c:pt idx="1">
                  <c:v>0.72829200000000005</c:v>
                </c:pt>
                <c:pt idx="2">
                  <c:v>0.74169099999999999</c:v>
                </c:pt>
                <c:pt idx="3">
                  <c:v>0.753278</c:v>
                </c:pt>
                <c:pt idx="4">
                  <c:v>0.76256900000000005</c:v>
                </c:pt>
                <c:pt idx="5">
                  <c:v>0.76967799999999997</c:v>
                </c:pt>
                <c:pt idx="6">
                  <c:v>0.77435100000000001</c:v>
                </c:pt>
                <c:pt idx="7">
                  <c:v>0.77859400000000001</c:v>
                </c:pt>
                <c:pt idx="8">
                  <c:v>0.78293400000000002</c:v>
                </c:pt>
                <c:pt idx="9">
                  <c:v>0.785721</c:v>
                </c:pt>
                <c:pt idx="10">
                  <c:v>0.78828299999999996</c:v>
                </c:pt>
                <c:pt idx="11">
                  <c:v>0.79100899999999996</c:v>
                </c:pt>
                <c:pt idx="12">
                  <c:v>0.79382399999999997</c:v>
                </c:pt>
                <c:pt idx="13">
                  <c:v>0.79597499999999999</c:v>
                </c:pt>
                <c:pt idx="14">
                  <c:v>0.79790300000000003</c:v>
                </c:pt>
                <c:pt idx="15">
                  <c:v>0.80004900000000001</c:v>
                </c:pt>
                <c:pt idx="16">
                  <c:v>0.80184200000000005</c:v>
                </c:pt>
                <c:pt idx="17">
                  <c:v>0.80358099999999999</c:v>
                </c:pt>
                <c:pt idx="18">
                  <c:v>0.80479999999999996</c:v>
                </c:pt>
                <c:pt idx="19">
                  <c:v>0.80620199999999997</c:v>
                </c:pt>
              </c:numCache>
            </c:numRef>
          </c:val>
          <c:extLst>
            <c:ext xmlns:c16="http://schemas.microsoft.com/office/drawing/2014/chart" uri="{C3380CC4-5D6E-409C-BE32-E72D297353CC}">
              <c16:uniqueId val="{00000000-A41F-4961-8A63-FED01D5F347A}"/>
            </c:ext>
          </c:extLst>
        </c:ser>
        <c:dLbls>
          <c:showLegendKey val="0"/>
          <c:showVal val="0"/>
          <c:showCatName val="0"/>
          <c:showSerName val="0"/>
          <c:showPercent val="0"/>
          <c:showBubbleSize val="0"/>
        </c:dLbls>
        <c:gapWidth val="219"/>
        <c:overlap val="-27"/>
        <c:axId val="670261280"/>
        <c:axId val="670257016"/>
      </c:barChart>
      <c:catAx>
        <c:axId val="6702612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ko-KR"/>
          </a:p>
        </c:txPr>
        <c:crossAx val="670257016"/>
        <c:crosses val="autoZero"/>
        <c:auto val="1"/>
        <c:lblAlgn val="ctr"/>
        <c:lblOffset val="100"/>
        <c:noMultiLvlLbl val="0"/>
      </c:catAx>
      <c:valAx>
        <c:axId val="670257016"/>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ko-KR"/>
          </a:p>
        </c:txPr>
        <c:crossAx val="670261280"/>
        <c:crosses val="autoZero"/>
        <c:crossBetween val="between"/>
      </c:valAx>
      <c:spPr>
        <a:noFill/>
        <a:ln>
          <a:noFill/>
        </a:ln>
        <a:effectLst/>
      </c:spPr>
    </c:plotArea>
    <c:plotVisOnly val="1"/>
    <c:dispBlanksAs val="gap"/>
    <c:showDLblsOverMax val="0"/>
  </c:chart>
  <c:spPr>
    <a:solidFill>
      <a:schemeClr val="bg1"/>
    </a:solidFill>
    <a:ln>
      <a:noFill/>
    </a:ln>
    <a:effectLst/>
  </c:spPr>
  <c:txPr>
    <a:bodyPr/>
    <a:lstStyle/>
    <a:p>
      <a:pPr>
        <a:defRPr/>
      </a:pPr>
      <a:endParaRPr lang="ko-KR"/>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Accuracy(Changes</a:t>
            </a:r>
            <a:r>
              <a:rPr lang="en-US" baseline="0"/>
              <a:t> as we edit data)</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ko-KR"/>
        </a:p>
      </c:txPr>
    </c:title>
    <c:autoTitleDeleted val="0"/>
    <c:plotArea>
      <c:layout/>
      <c:barChart>
        <c:barDir val="col"/>
        <c:grouping val="clustered"/>
        <c:varyColors val="0"/>
        <c:ser>
          <c:idx val="0"/>
          <c:order val="0"/>
          <c:spPr>
            <a:solidFill>
              <a:schemeClr val="accent1"/>
            </a:solidFill>
            <a:ln>
              <a:noFill/>
            </a:ln>
            <a:effectLst/>
          </c:spPr>
          <c:invertIfNegative val="0"/>
          <c:cat>
            <c:strRef>
              <c:f>Sheet1!$C$5:$C$12</c:f>
              <c:strCache>
                <c:ptCount val="8"/>
                <c:pt idx="0">
                  <c:v>Raw data</c:v>
                </c:pt>
                <c:pt idx="1">
                  <c:v>Type definition</c:v>
                </c:pt>
                <c:pt idx="2">
                  <c:v>Adding song's year</c:v>
                </c:pt>
                <c:pt idx="3">
                  <c:v>Separating dates</c:v>
                </c:pt>
                <c:pt idx="4">
                  <c:v>Adding length features</c:v>
                </c:pt>
                <c:pt idx="5">
                  <c:v>Adding number of play</c:v>
                </c:pt>
                <c:pt idx="6">
                  <c:v>Adding producer features</c:v>
                </c:pt>
                <c:pt idx="7">
                  <c:v>Adding number of artist's song play</c:v>
                </c:pt>
              </c:strCache>
            </c:strRef>
          </c:cat>
          <c:val>
            <c:numRef>
              <c:f>Sheet1!$D$5:$D$12</c:f>
              <c:numCache>
                <c:formatCode>0.00%</c:formatCode>
                <c:ptCount val="8"/>
                <c:pt idx="0">
                  <c:v>0.62</c:v>
                </c:pt>
                <c:pt idx="1">
                  <c:v>0.628</c:v>
                </c:pt>
                <c:pt idx="2">
                  <c:v>0.64200000000000002</c:v>
                </c:pt>
                <c:pt idx="3">
                  <c:v>0.65600000000000003</c:v>
                </c:pt>
                <c:pt idx="4">
                  <c:v>0.66800000000000004</c:v>
                </c:pt>
                <c:pt idx="5">
                  <c:v>0.67600000000000005</c:v>
                </c:pt>
                <c:pt idx="6">
                  <c:v>0.68300000000000005</c:v>
                </c:pt>
                <c:pt idx="7">
                  <c:v>0.68700000000000006</c:v>
                </c:pt>
              </c:numCache>
            </c:numRef>
          </c:val>
          <c:extLst>
            <c:ext xmlns:c16="http://schemas.microsoft.com/office/drawing/2014/chart" uri="{C3380CC4-5D6E-409C-BE32-E72D297353CC}">
              <c16:uniqueId val="{00000000-5E64-451C-8EE3-2D70E1346A32}"/>
            </c:ext>
          </c:extLst>
        </c:ser>
        <c:dLbls>
          <c:showLegendKey val="0"/>
          <c:showVal val="0"/>
          <c:showCatName val="0"/>
          <c:showSerName val="0"/>
          <c:showPercent val="0"/>
          <c:showBubbleSize val="0"/>
        </c:dLbls>
        <c:gapWidth val="219"/>
        <c:overlap val="-27"/>
        <c:axId val="341781168"/>
        <c:axId val="341779528"/>
      </c:barChart>
      <c:catAx>
        <c:axId val="34178116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ko-KR"/>
          </a:p>
        </c:txPr>
        <c:crossAx val="341779528"/>
        <c:crosses val="autoZero"/>
        <c:auto val="1"/>
        <c:lblAlgn val="ctr"/>
        <c:lblOffset val="100"/>
        <c:noMultiLvlLbl val="0"/>
      </c:catAx>
      <c:valAx>
        <c:axId val="341779528"/>
        <c:scaling>
          <c:orientation val="minMax"/>
          <c:min val="0.60000000000000009"/>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ko-KR"/>
          </a:p>
        </c:txPr>
        <c:crossAx val="341781168"/>
        <c:crosses val="autoZero"/>
        <c:crossBetween val="between"/>
      </c:valAx>
      <c:spPr>
        <a:noFill/>
        <a:ln>
          <a:noFill/>
        </a:ln>
        <a:effectLst/>
      </c:spPr>
    </c:plotArea>
    <c:plotVisOnly val="1"/>
    <c:dispBlanksAs val="gap"/>
    <c:showDLblsOverMax val="0"/>
  </c:chart>
  <c:spPr>
    <a:solidFill>
      <a:schemeClr val="bg1"/>
    </a:solidFill>
    <a:ln>
      <a:noFill/>
    </a:ln>
    <a:effectLst/>
  </c:spPr>
  <c:txPr>
    <a:bodyPr/>
    <a:lstStyle/>
    <a:p>
      <a:pPr>
        <a:defRPr/>
      </a:pPr>
      <a:endParaRPr lang="ko-KR"/>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16.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A989E87-4688-4CA8-BA4E-33A5C683B332}" type="datetimeFigureOut">
              <a:rPr lang="ko-KR" altLang="en-US" smtClean="0"/>
              <a:t>2017-12-16</a:t>
            </a:fld>
            <a:endParaRPr lang="ko-KR" altLang="en-US"/>
          </a:p>
        </p:txBody>
      </p:sp>
      <p:sp>
        <p:nvSpPr>
          <p:cNvPr id="4" name="슬라이드 이미지 개체 틀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F7F8D4A-A91D-4F41-89DC-112A04205903}" type="slidenum">
              <a:rPr lang="ko-KR" altLang="en-US" smtClean="0"/>
              <a:t>‹#›</a:t>
            </a:fld>
            <a:endParaRPr lang="ko-KR" altLang="en-US"/>
          </a:p>
        </p:txBody>
      </p:sp>
    </p:spTree>
    <p:extLst>
      <p:ext uri="{BB962C8B-B14F-4D97-AF65-F5344CB8AC3E}">
        <p14:creationId xmlns:p14="http://schemas.microsoft.com/office/powerpoint/2010/main" val="2465322746"/>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sz="1200" kern="1200" dirty="0">
                <a:solidFill>
                  <a:schemeClr val="tx1"/>
                </a:solidFill>
                <a:effectLst/>
                <a:latin typeface="+mn-lt"/>
                <a:ea typeface="+mn-ea"/>
                <a:cs typeface="+mn-cs"/>
              </a:rPr>
              <a:t>Good afternoon. We are </a:t>
            </a:r>
            <a:r>
              <a:rPr lang="en-US" altLang="ko-KR" sz="1200" kern="1200" dirty="0" err="1">
                <a:solidFill>
                  <a:schemeClr val="tx1"/>
                </a:solidFill>
                <a:effectLst/>
                <a:latin typeface="+mn-lt"/>
                <a:ea typeface="+mn-ea"/>
                <a:cs typeface="+mn-cs"/>
              </a:rPr>
              <a:t>Xlarge</a:t>
            </a:r>
            <a:r>
              <a:rPr lang="en-US" altLang="ko-KR" sz="1200" kern="1200" dirty="0">
                <a:solidFill>
                  <a:schemeClr val="tx1"/>
                </a:solidFill>
                <a:effectLst/>
                <a:latin typeface="+mn-lt"/>
                <a:ea typeface="+mn-ea"/>
                <a:cs typeface="+mn-cs"/>
              </a:rPr>
              <a:t>. Our project topic is Music Recommendation. Our teammates are </a:t>
            </a:r>
            <a:r>
              <a:rPr lang="en-US" altLang="ko-KR" sz="1200" kern="1200" dirty="0" err="1">
                <a:solidFill>
                  <a:schemeClr val="tx1"/>
                </a:solidFill>
                <a:effectLst/>
                <a:latin typeface="+mn-lt"/>
                <a:ea typeface="+mn-ea"/>
                <a:cs typeface="+mn-cs"/>
              </a:rPr>
              <a:t>Seunggeun</a:t>
            </a:r>
            <a:r>
              <a:rPr lang="en-US" altLang="ko-KR" sz="1200" kern="1200" dirty="0">
                <a:solidFill>
                  <a:schemeClr val="tx1"/>
                </a:solidFill>
                <a:effectLst/>
                <a:latin typeface="+mn-lt"/>
                <a:ea typeface="+mn-ea"/>
                <a:cs typeface="+mn-cs"/>
              </a:rPr>
              <a:t> | </a:t>
            </a:r>
            <a:r>
              <a:rPr lang="en-US" altLang="ko-KR" sz="1200" kern="1200" dirty="0" err="1">
                <a:solidFill>
                  <a:schemeClr val="tx1"/>
                </a:solidFill>
                <a:effectLst/>
                <a:latin typeface="+mn-lt"/>
                <a:ea typeface="+mn-ea"/>
                <a:cs typeface="+mn-cs"/>
              </a:rPr>
              <a:t>Jihoon</a:t>
            </a:r>
            <a:r>
              <a:rPr lang="en-US" altLang="ko-KR" sz="1200" kern="1200" dirty="0">
                <a:solidFill>
                  <a:schemeClr val="tx1"/>
                </a:solidFill>
                <a:effectLst/>
                <a:latin typeface="+mn-lt"/>
                <a:ea typeface="+mn-ea"/>
                <a:cs typeface="+mn-cs"/>
              </a:rPr>
              <a:t> | </a:t>
            </a:r>
            <a:r>
              <a:rPr lang="en-US" altLang="ko-KR" sz="1200" kern="1200" dirty="0" err="1">
                <a:solidFill>
                  <a:schemeClr val="tx1"/>
                </a:solidFill>
                <a:effectLst/>
                <a:latin typeface="+mn-lt"/>
                <a:ea typeface="+mn-ea"/>
                <a:cs typeface="+mn-cs"/>
              </a:rPr>
              <a:t>Junhu</a:t>
            </a:r>
            <a:r>
              <a:rPr lang="en-US" altLang="ko-KR" sz="1200" kern="1200" dirty="0">
                <a:solidFill>
                  <a:schemeClr val="tx1"/>
                </a:solidFill>
                <a:effectLst/>
                <a:latin typeface="+mn-lt"/>
                <a:ea typeface="+mn-ea"/>
                <a:cs typeface="+mn-cs"/>
              </a:rPr>
              <a:t> | Nawon and </a:t>
            </a:r>
            <a:r>
              <a:rPr lang="en-US" altLang="ko-KR" sz="1200" kern="1200" dirty="0" err="1">
                <a:solidFill>
                  <a:schemeClr val="tx1"/>
                </a:solidFill>
                <a:effectLst/>
                <a:latin typeface="+mn-lt"/>
                <a:ea typeface="+mn-ea"/>
                <a:cs typeface="+mn-cs"/>
              </a:rPr>
              <a:t>Yujin</a:t>
            </a:r>
            <a:r>
              <a:rPr lang="en-US" altLang="ko-KR" sz="1200" kern="1200" dirty="0">
                <a:solidFill>
                  <a:schemeClr val="tx1"/>
                </a:solidFill>
                <a:effectLst/>
                <a:latin typeface="+mn-lt"/>
                <a:ea typeface="+mn-ea"/>
                <a:cs typeface="+mn-cs"/>
              </a:rPr>
              <a:t> </a:t>
            </a:r>
            <a:endParaRPr lang="ko-KR" altLang="en-US" dirty="0"/>
          </a:p>
        </p:txBody>
      </p:sp>
      <p:sp>
        <p:nvSpPr>
          <p:cNvPr id="4" name="슬라이드 번호 개체 틀 3"/>
          <p:cNvSpPr>
            <a:spLocks noGrp="1"/>
          </p:cNvSpPr>
          <p:nvPr>
            <p:ph type="sldNum" sz="quarter" idx="10"/>
          </p:nvPr>
        </p:nvSpPr>
        <p:spPr/>
        <p:txBody>
          <a:bodyPr/>
          <a:lstStyle/>
          <a:p>
            <a:fld id="{0F7F8D4A-A91D-4F41-89DC-112A04205903}" type="slidenum">
              <a:rPr lang="ko-KR" altLang="en-US" smtClean="0"/>
              <a:t>1</a:t>
            </a:fld>
            <a:endParaRPr lang="ko-KR" altLang="en-US"/>
          </a:p>
        </p:txBody>
      </p:sp>
    </p:spTree>
    <p:extLst>
      <p:ext uri="{BB962C8B-B14F-4D97-AF65-F5344CB8AC3E}">
        <p14:creationId xmlns:p14="http://schemas.microsoft.com/office/powerpoint/2010/main" val="4981624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Some data set will be not classified meaningfully, when using chosen features. So this method is not recommended if the number of features is large.</a:t>
            </a:r>
          </a:p>
          <a:p>
            <a:r>
              <a:rPr lang="en-US" altLang="ko-KR" dirty="0"/>
              <a:t>Random forest lost explanatory power which is advantage of decision tree, as a black boxed algorithm.</a:t>
            </a:r>
          </a:p>
          <a:p>
            <a:endParaRPr lang="en-US" altLang="ko-KR" dirty="0"/>
          </a:p>
          <a:p>
            <a:r>
              <a:rPr lang="en-US" altLang="ko-KR" dirty="0"/>
              <a:t>-Data set</a:t>
            </a:r>
            <a:r>
              <a:rPr lang="ko-KR" altLang="en-US" dirty="0"/>
              <a:t>이 큰 경우 또는 </a:t>
            </a:r>
            <a:r>
              <a:rPr lang="en-US" altLang="ko-KR" dirty="0"/>
              <a:t>feature</a:t>
            </a:r>
            <a:r>
              <a:rPr lang="ko-KR" altLang="en-US" dirty="0"/>
              <a:t>의 수가 많은 경우 권장</a:t>
            </a:r>
            <a:r>
              <a:rPr lang="en-US" altLang="ko-KR" dirty="0"/>
              <a:t>X</a:t>
            </a:r>
          </a:p>
          <a:p>
            <a:r>
              <a:rPr lang="en-US" altLang="ko-KR" dirty="0"/>
              <a:t>  -&gt;classifier </a:t>
            </a:r>
            <a:r>
              <a:rPr lang="ko-KR" altLang="en-US" dirty="0"/>
              <a:t>알고리즘의 특징</a:t>
            </a:r>
            <a:endParaRPr lang="en-US" altLang="ko-KR" dirty="0"/>
          </a:p>
          <a:p>
            <a:r>
              <a:rPr lang="en-US" altLang="ko-KR" dirty="0"/>
              <a:t>-black box</a:t>
            </a:r>
            <a:r>
              <a:rPr lang="ko-KR" altLang="en-US" dirty="0"/>
              <a:t>와 같은 알고리즘</a:t>
            </a:r>
            <a:endParaRPr lang="en-US" altLang="ko-KR" dirty="0"/>
          </a:p>
          <a:p>
            <a:r>
              <a:rPr lang="en-US" altLang="ko-KR" dirty="0"/>
              <a:t> -&gt; decision</a:t>
            </a:r>
            <a:r>
              <a:rPr lang="ko-KR" altLang="en-US" dirty="0"/>
              <a:t> </a:t>
            </a:r>
            <a:r>
              <a:rPr lang="en-US" altLang="ko-KR" dirty="0"/>
              <a:t>tree</a:t>
            </a:r>
            <a:r>
              <a:rPr lang="ko-KR" altLang="en-US" dirty="0"/>
              <a:t>의 장점인 설명력을 잃음</a:t>
            </a:r>
            <a:endParaRPr lang="en-US" altLang="ko-KR" dirty="0"/>
          </a:p>
        </p:txBody>
      </p:sp>
      <p:sp>
        <p:nvSpPr>
          <p:cNvPr id="4" name="슬라이드 번호 개체 틀 3"/>
          <p:cNvSpPr>
            <a:spLocks noGrp="1"/>
          </p:cNvSpPr>
          <p:nvPr>
            <p:ph type="sldNum" sz="quarter" idx="10"/>
          </p:nvPr>
        </p:nvSpPr>
        <p:spPr/>
        <p:txBody>
          <a:bodyPr/>
          <a:lstStyle/>
          <a:p>
            <a:fld id="{0F7F8D4A-A91D-4F41-89DC-112A04205903}" type="slidenum">
              <a:rPr lang="ko-KR" altLang="en-US" smtClean="0"/>
              <a:t>10</a:t>
            </a:fld>
            <a:endParaRPr lang="ko-KR" altLang="en-US"/>
          </a:p>
        </p:txBody>
      </p:sp>
    </p:spTree>
    <p:extLst>
      <p:ext uri="{BB962C8B-B14F-4D97-AF65-F5344CB8AC3E}">
        <p14:creationId xmlns:p14="http://schemas.microsoft.com/office/powerpoint/2010/main" val="28498202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latinLnBrk="1"/>
            <a:r>
              <a:rPr lang="en-US" altLang="ko-KR" dirty="0"/>
              <a:t>The Third model is Gradient Boosting. What we have spent most of our time in Gradient Boosting was to add new features from the given data. This is because GBM has more accuracy as you add more valid features. The features we have added can be divided into four major categories. The first is to modify the incorrect data and specify the type of data. For example, if NA value is found in song length data, it is replaced with average value, and then we clarifies the data type of the feature where the existing type was object. </a:t>
            </a:r>
          </a:p>
          <a:p>
            <a:pPr latinLnBrk="1"/>
            <a:r>
              <a:rPr lang="en-US" altLang="ko-KR" dirty="0"/>
              <a:t>The second is</a:t>
            </a:r>
            <a:r>
              <a:rPr lang="en-US" altLang="ko-KR" baseline="0" dirty="0"/>
              <a:t> Adding</a:t>
            </a:r>
            <a:r>
              <a:rPr lang="en-US" altLang="ko-KR" dirty="0"/>
              <a:t> features of the song. we add score</a:t>
            </a:r>
            <a:r>
              <a:rPr lang="en-US" altLang="ko-KR" baseline="0" dirty="0"/>
              <a:t> feature d</a:t>
            </a:r>
            <a:r>
              <a:rPr lang="en-US" altLang="ko-KR" dirty="0"/>
              <a:t>epending on the length of the song, </a:t>
            </a:r>
            <a:r>
              <a:rPr lang="en-US" altLang="ko-KR" baseline="0" dirty="0"/>
              <a:t>Also we</a:t>
            </a:r>
            <a:r>
              <a:rPr lang="en-US" altLang="ko-KR" dirty="0"/>
              <a:t> add the number of times the song has been played. </a:t>
            </a:r>
          </a:p>
          <a:p>
            <a:pPr latinLnBrk="1"/>
            <a:r>
              <a:rPr lang="en-US" altLang="ko-KR" dirty="0"/>
              <a:t>The third is Adding features of time. We subdivided</a:t>
            </a:r>
            <a:r>
              <a:rPr lang="en-US" altLang="ko-KR" baseline="0" dirty="0"/>
              <a:t> </a:t>
            </a:r>
            <a:r>
              <a:rPr lang="en-US" altLang="ko-KR" dirty="0"/>
              <a:t>the user's expiration time and registration time, and added the song release year using </a:t>
            </a:r>
            <a:r>
              <a:rPr lang="en-US" altLang="ko-KR" dirty="0" err="1"/>
              <a:t>isrc</a:t>
            </a:r>
            <a:r>
              <a:rPr lang="en-US" altLang="ko-KR" baseline="0" dirty="0"/>
              <a:t> which is</a:t>
            </a:r>
            <a:r>
              <a:rPr lang="en-US" altLang="ko-KR" dirty="0"/>
              <a:t> the unique ID of the song.</a:t>
            </a:r>
          </a:p>
          <a:p>
            <a:pPr latinLnBrk="1"/>
            <a:r>
              <a:rPr lang="en-US" altLang="ko-KR" dirty="0"/>
              <a:t>The Fourth is</a:t>
            </a:r>
            <a:r>
              <a:rPr lang="en-US" altLang="ko-KR" baseline="0" dirty="0"/>
              <a:t> Adding features of song’s producer</a:t>
            </a:r>
            <a:r>
              <a:rPr lang="en-US" altLang="ko-KR" dirty="0"/>
              <a:t>. We have added features such as</a:t>
            </a:r>
            <a:r>
              <a:rPr lang="en-US" altLang="ko-KR" baseline="0" dirty="0"/>
              <a:t> whether</a:t>
            </a:r>
            <a:r>
              <a:rPr lang="en-US" altLang="ko-KR" dirty="0"/>
              <a:t> this song is featured, the</a:t>
            </a:r>
            <a:r>
              <a:rPr lang="en-US" altLang="ko-KR" baseline="0" dirty="0"/>
              <a:t> number of</a:t>
            </a:r>
            <a:r>
              <a:rPr lang="en-US" altLang="ko-KR" dirty="0"/>
              <a:t> artists, composers, lyricists</a:t>
            </a:r>
            <a:r>
              <a:rPr lang="en-US" altLang="ko-KR" baseline="0" dirty="0"/>
              <a:t> and whether</a:t>
            </a:r>
            <a:r>
              <a:rPr lang="en-US" altLang="ko-KR" dirty="0"/>
              <a:t> artists and composers are the same.</a:t>
            </a:r>
          </a:p>
          <a:p>
            <a:pPr latinLnBrk="1"/>
            <a:endParaRPr lang="en-US" altLang="ko-KR" sz="1200" kern="1200" dirty="0">
              <a:solidFill>
                <a:schemeClr val="tx1"/>
              </a:solidFill>
              <a:effectLst/>
              <a:latin typeface="+mn-lt"/>
              <a:ea typeface="+mn-ea"/>
              <a:cs typeface="+mn-cs"/>
            </a:endParaRPr>
          </a:p>
          <a:p>
            <a:pPr latinLnBrk="1"/>
            <a:r>
              <a:rPr lang="en-US" altLang="ko-KR" sz="1200" kern="1200" dirty="0">
                <a:solidFill>
                  <a:schemeClr val="tx1"/>
                </a:solidFill>
                <a:effectLst/>
                <a:latin typeface="+mn-lt"/>
                <a:ea typeface="+mn-ea"/>
                <a:cs typeface="+mn-cs"/>
              </a:rPr>
              <a:t>GBM</a:t>
            </a:r>
            <a:r>
              <a:rPr lang="ko-KR" altLang="en-US" sz="1200" kern="1200" dirty="0">
                <a:solidFill>
                  <a:schemeClr val="tx1"/>
                </a:solidFill>
                <a:effectLst/>
                <a:latin typeface="+mn-lt"/>
                <a:ea typeface="+mn-ea"/>
                <a:cs typeface="+mn-cs"/>
              </a:rPr>
              <a:t>에서 우리가 가장 시간을 들였던 것은 우리가 가지고 있는 데이터에서 새로운 특징을 추가하는 것이 </a:t>
            </a:r>
            <a:r>
              <a:rPr lang="ko-KR" altLang="en-US" sz="1200" kern="1200" dirty="0" err="1">
                <a:solidFill>
                  <a:schemeClr val="tx1"/>
                </a:solidFill>
                <a:effectLst/>
                <a:latin typeface="+mn-lt"/>
                <a:ea typeface="+mn-ea"/>
                <a:cs typeface="+mn-cs"/>
              </a:rPr>
              <a:t>었습니다</a:t>
            </a:r>
            <a:r>
              <a:rPr lang="en-US" altLang="ko-KR" sz="1200" kern="1200" dirty="0">
                <a:solidFill>
                  <a:schemeClr val="tx1"/>
                </a:solidFill>
                <a:effectLst/>
                <a:latin typeface="+mn-lt"/>
                <a:ea typeface="+mn-ea"/>
                <a:cs typeface="+mn-cs"/>
              </a:rPr>
              <a:t>. </a:t>
            </a:r>
            <a:r>
              <a:rPr lang="ko-KR" altLang="en-US" sz="1200" kern="1200" dirty="0">
                <a:solidFill>
                  <a:schemeClr val="tx1"/>
                </a:solidFill>
                <a:effectLst/>
                <a:latin typeface="+mn-lt"/>
                <a:ea typeface="+mn-ea"/>
                <a:cs typeface="+mn-cs"/>
              </a:rPr>
              <a:t>왜냐하면</a:t>
            </a:r>
            <a:r>
              <a:rPr lang="en-US" altLang="ko-KR" sz="1200" kern="1200" dirty="0">
                <a:solidFill>
                  <a:schemeClr val="tx1"/>
                </a:solidFill>
                <a:effectLst/>
                <a:latin typeface="+mn-lt"/>
                <a:ea typeface="+mn-ea"/>
                <a:cs typeface="+mn-cs"/>
              </a:rPr>
              <a:t> GBM</a:t>
            </a:r>
            <a:r>
              <a:rPr lang="ko-KR" altLang="en-US" sz="1200" kern="1200" dirty="0">
                <a:solidFill>
                  <a:schemeClr val="tx1"/>
                </a:solidFill>
                <a:effectLst/>
                <a:latin typeface="+mn-lt"/>
                <a:ea typeface="+mn-ea"/>
                <a:cs typeface="+mn-cs"/>
              </a:rPr>
              <a:t>은 유효한 특징을 추가하면 추가할수록 정확도가 높아졌기 때문입니다</a:t>
            </a:r>
            <a:r>
              <a:rPr lang="en-US" altLang="ko-KR" sz="1200" kern="1200" dirty="0">
                <a:solidFill>
                  <a:schemeClr val="tx1"/>
                </a:solidFill>
                <a:effectLst/>
                <a:latin typeface="+mn-lt"/>
                <a:ea typeface="+mn-ea"/>
                <a:cs typeface="+mn-cs"/>
              </a:rPr>
              <a:t>. </a:t>
            </a:r>
            <a:r>
              <a:rPr lang="ko-KR" altLang="en-US" sz="1200" kern="1200" dirty="0">
                <a:solidFill>
                  <a:schemeClr val="tx1"/>
                </a:solidFill>
                <a:effectLst/>
                <a:latin typeface="+mn-lt"/>
                <a:ea typeface="+mn-ea"/>
                <a:cs typeface="+mn-cs"/>
              </a:rPr>
              <a:t>우리가 추가한 특징은 크게</a:t>
            </a:r>
            <a:r>
              <a:rPr lang="en-US" altLang="ko-KR" sz="1200" kern="1200" dirty="0">
                <a:solidFill>
                  <a:schemeClr val="tx1"/>
                </a:solidFill>
                <a:effectLst/>
                <a:latin typeface="+mn-lt"/>
                <a:ea typeface="+mn-ea"/>
                <a:cs typeface="+mn-cs"/>
              </a:rPr>
              <a:t> 4</a:t>
            </a:r>
            <a:r>
              <a:rPr lang="ko-KR" altLang="en-US" sz="1200" kern="1200" dirty="0">
                <a:solidFill>
                  <a:schemeClr val="tx1"/>
                </a:solidFill>
                <a:effectLst/>
                <a:latin typeface="+mn-lt"/>
                <a:ea typeface="+mn-ea"/>
                <a:cs typeface="+mn-cs"/>
              </a:rPr>
              <a:t>가지로 나눌 수 있습니다</a:t>
            </a:r>
            <a:r>
              <a:rPr lang="en-US" altLang="ko-KR" sz="1200" kern="1200" dirty="0">
                <a:solidFill>
                  <a:schemeClr val="tx1"/>
                </a:solidFill>
                <a:effectLst/>
                <a:latin typeface="+mn-lt"/>
                <a:ea typeface="+mn-ea"/>
                <a:cs typeface="+mn-cs"/>
              </a:rPr>
              <a:t>. </a:t>
            </a:r>
            <a:r>
              <a:rPr lang="ko-KR" altLang="en-US" sz="1200" kern="1200" dirty="0">
                <a:solidFill>
                  <a:schemeClr val="tx1"/>
                </a:solidFill>
                <a:effectLst/>
                <a:latin typeface="+mn-lt"/>
                <a:ea typeface="+mn-ea"/>
                <a:cs typeface="+mn-cs"/>
              </a:rPr>
              <a:t>첫번째는 올바르지 못한 데이터를 수정하고 데이터의 타입을 지정하는 것입니다</a:t>
            </a:r>
            <a:r>
              <a:rPr lang="en-US" altLang="ko-KR" sz="1200" kern="1200" dirty="0">
                <a:solidFill>
                  <a:schemeClr val="tx1"/>
                </a:solidFill>
                <a:effectLst/>
                <a:latin typeface="+mn-lt"/>
                <a:ea typeface="+mn-ea"/>
                <a:cs typeface="+mn-cs"/>
              </a:rPr>
              <a:t>. </a:t>
            </a:r>
            <a:r>
              <a:rPr lang="ko-KR" altLang="en-US" sz="1200" kern="1200" dirty="0">
                <a:solidFill>
                  <a:schemeClr val="tx1"/>
                </a:solidFill>
                <a:effectLst/>
                <a:latin typeface="+mn-lt"/>
                <a:ea typeface="+mn-ea"/>
                <a:cs typeface="+mn-cs"/>
              </a:rPr>
              <a:t>예를 들면 노래의 길이 데이터 중</a:t>
            </a:r>
            <a:r>
              <a:rPr lang="en-US" altLang="ko-KR" sz="1200" kern="1200" dirty="0">
                <a:solidFill>
                  <a:schemeClr val="tx1"/>
                </a:solidFill>
                <a:effectLst/>
                <a:latin typeface="+mn-lt"/>
                <a:ea typeface="+mn-ea"/>
                <a:cs typeface="+mn-cs"/>
              </a:rPr>
              <a:t> NA</a:t>
            </a:r>
            <a:r>
              <a:rPr lang="ko-KR" altLang="en-US" sz="1200" kern="1200" dirty="0">
                <a:solidFill>
                  <a:schemeClr val="tx1"/>
                </a:solidFill>
                <a:effectLst/>
                <a:latin typeface="+mn-lt"/>
                <a:ea typeface="+mn-ea"/>
                <a:cs typeface="+mn-cs"/>
              </a:rPr>
              <a:t>값이 있으면 평균값으로 대체하고 기존의 타입이 </a:t>
            </a:r>
            <a:r>
              <a:rPr lang="en-US" altLang="ko-KR" sz="1200" kern="1200" dirty="0">
                <a:solidFill>
                  <a:schemeClr val="tx1"/>
                </a:solidFill>
                <a:effectLst/>
                <a:latin typeface="+mn-lt"/>
                <a:ea typeface="+mn-ea"/>
                <a:cs typeface="+mn-cs"/>
              </a:rPr>
              <a:t>object</a:t>
            </a:r>
            <a:r>
              <a:rPr lang="ko-KR" altLang="en-US" sz="1200" kern="1200" dirty="0">
                <a:solidFill>
                  <a:schemeClr val="tx1"/>
                </a:solidFill>
                <a:effectLst/>
                <a:latin typeface="+mn-lt"/>
                <a:ea typeface="+mn-ea"/>
                <a:cs typeface="+mn-cs"/>
              </a:rPr>
              <a:t>였던 </a:t>
            </a:r>
            <a:r>
              <a:rPr lang="en-US" altLang="ko-KR" sz="1200" kern="1200" dirty="0">
                <a:solidFill>
                  <a:schemeClr val="tx1"/>
                </a:solidFill>
                <a:effectLst/>
                <a:latin typeface="+mn-lt"/>
                <a:ea typeface="+mn-ea"/>
                <a:cs typeface="+mn-cs"/>
              </a:rPr>
              <a:t>Feature</a:t>
            </a:r>
            <a:r>
              <a:rPr lang="ko-KR" altLang="en-US" sz="1200" kern="1200" dirty="0">
                <a:solidFill>
                  <a:schemeClr val="tx1"/>
                </a:solidFill>
                <a:effectLst/>
                <a:latin typeface="+mn-lt"/>
                <a:ea typeface="+mn-ea"/>
                <a:cs typeface="+mn-cs"/>
              </a:rPr>
              <a:t>들의 데이터 타입을 명확화 시켜줍니다</a:t>
            </a:r>
            <a:r>
              <a:rPr lang="en-US" altLang="ko-KR" sz="1200" kern="1200" dirty="0">
                <a:solidFill>
                  <a:schemeClr val="tx1"/>
                </a:solidFill>
                <a:effectLst/>
                <a:latin typeface="+mn-lt"/>
                <a:ea typeface="+mn-ea"/>
                <a:cs typeface="+mn-cs"/>
              </a:rPr>
              <a:t>.</a:t>
            </a:r>
          </a:p>
          <a:p>
            <a:pPr latinLnBrk="1"/>
            <a:r>
              <a:rPr lang="ko-KR" altLang="en-US" sz="1200" kern="1200" dirty="0">
                <a:solidFill>
                  <a:schemeClr val="tx1"/>
                </a:solidFill>
                <a:effectLst/>
                <a:latin typeface="+mn-lt"/>
                <a:ea typeface="+mn-ea"/>
                <a:cs typeface="+mn-cs"/>
              </a:rPr>
              <a:t>두번째는 노래의 관련된 </a:t>
            </a:r>
            <a:r>
              <a:rPr lang="ko-KR" altLang="en-US" sz="1200" kern="1200" dirty="0" err="1">
                <a:solidFill>
                  <a:schemeClr val="tx1"/>
                </a:solidFill>
                <a:effectLst/>
                <a:latin typeface="+mn-lt"/>
                <a:ea typeface="+mn-ea"/>
                <a:cs typeface="+mn-cs"/>
              </a:rPr>
              <a:t>특징추가입니다</a:t>
            </a:r>
            <a:r>
              <a:rPr lang="en-US" altLang="ko-KR" sz="1200" kern="1200" dirty="0">
                <a:solidFill>
                  <a:schemeClr val="tx1"/>
                </a:solidFill>
                <a:effectLst/>
                <a:latin typeface="+mn-lt"/>
                <a:ea typeface="+mn-ea"/>
                <a:cs typeface="+mn-cs"/>
              </a:rPr>
              <a:t>. </a:t>
            </a:r>
            <a:r>
              <a:rPr lang="ko-KR" altLang="en-US" sz="1200" kern="1200" dirty="0">
                <a:solidFill>
                  <a:schemeClr val="tx1"/>
                </a:solidFill>
                <a:effectLst/>
                <a:latin typeface="+mn-lt"/>
                <a:ea typeface="+mn-ea"/>
                <a:cs typeface="+mn-cs"/>
              </a:rPr>
              <a:t>노래의 길이에 따라 다음과 같이 점수를 부여하거나 노래가 재생된 횟수를 추가합니다</a:t>
            </a:r>
            <a:r>
              <a:rPr lang="en-US" altLang="ko-KR" sz="1200" kern="1200" dirty="0">
                <a:solidFill>
                  <a:schemeClr val="tx1"/>
                </a:solidFill>
                <a:effectLst/>
                <a:latin typeface="+mn-lt"/>
                <a:ea typeface="+mn-ea"/>
                <a:cs typeface="+mn-cs"/>
              </a:rPr>
              <a:t>. </a:t>
            </a:r>
          </a:p>
          <a:p>
            <a:pPr latinLnBrk="1"/>
            <a:r>
              <a:rPr lang="ko-KR" altLang="en-US" sz="1200" kern="1200" dirty="0">
                <a:solidFill>
                  <a:schemeClr val="tx1"/>
                </a:solidFill>
                <a:effectLst/>
                <a:latin typeface="+mn-lt"/>
                <a:ea typeface="+mn-ea"/>
                <a:cs typeface="+mn-cs"/>
              </a:rPr>
              <a:t>세번째는 시간과 관련된 </a:t>
            </a:r>
            <a:r>
              <a:rPr lang="ko-KR" altLang="en-US" sz="1200" kern="1200" dirty="0" err="1">
                <a:solidFill>
                  <a:schemeClr val="tx1"/>
                </a:solidFill>
                <a:effectLst/>
                <a:latin typeface="+mn-lt"/>
                <a:ea typeface="+mn-ea"/>
                <a:cs typeface="+mn-cs"/>
              </a:rPr>
              <a:t>특징추가입니다</a:t>
            </a:r>
            <a:r>
              <a:rPr lang="en-US" altLang="ko-KR" sz="1200" kern="1200" dirty="0">
                <a:solidFill>
                  <a:schemeClr val="tx1"/>
                </a:solidFill>
                <a:effectLst/>
                <a:latin typeface="+mn-lt"/>
                <a:ea typeface="+mn-ea"/>
                <a:cs typeface="+mn-cs"/>
              </a:rPr>
              <a:t>. </a:t>
            </a:r>
            <a:r>
              <a:rPr lang="ko-KR" altLang="en-US" sz="1200" kern="1200" dirty="0">
                <a:solidFill>
                  <a:schemeClr val="tx1"/>
                </a:solidFill>
                <a:effectLst/>
                <a:latin typeface="+mn-lt"/>
                <a:ea typeface="+mn-ea"/>
                <a:cs typeface="+mn-cs"/>
              </a:rPr>
              <a:t>사용자의 만료시간</a:t>
            </a:r>
            <a:r>
              <a:rPr lang="en-US" altLang="ko-KR" sz="1200" kern="1200" dirty="0">
                <a:solidFill>
                  <a:schemeClr val="tx1"/>
                </a:solidFill>
                <a:effectLst/>
                <a:latin typeface="+mn-lt"/>
                <a:ea typeface="+mn-ea"/>
                <a:cs typeface="+mn-cs"/>
              </a:rPr>
              <a:t>, </a:t>
            </a:r>
            <a:r>
              <a:rPr lang="ko-KR" altLang="en-US" sz="1200" kern="1200" dirty="0">
                <a:solidFill>
                  <a:schemeClr val="tx1"/>
                </a:solidFill>
                <a:effectLst/>
                <a:latin typeface="+mn-lt"/>
                <a:ea typeface="+mn-ea"/>
                <a:cs typeface="+mn-cs"/>
              </a:rPr>
              <a:t>등록시간을 세분화하고 노래 고유 아이디인</a:t>
            </a:r>
            <a:r>
              <a:rPr lang="en-US" altLang="ko-KR" sz="1200" kern="1200" dirty="0">
                <a:solidFill>
                  <a:schemeClr val="tx1"/>
                </a:solidFill>
                <a:effectLst/>
                <a:latin typeface="+mn-lt"/>
                <a:ea typeface="+mn-ea"/>
                <a:cs typeface="+mn-cs"/>
              </a:rPr>
              <a:t> </a:t>
            </a:r>
            <a:r>
              <a:rPr lang="en-US" altLang="ko-KR" sz="1200" kern="1200" dirty="0" err="1">
                <a:solidFill>
                  <a:schemeClr val="tx1"/>
                </a:solidFill>
                <a:effectLst/>
                <a:latin typeface="+mn-lt"/>
                <a:ea typeface="+mn-ea"/>
                <a:cs typeface="+mn-cs"/>
              </a:rPr>
              <a:t>isrc</a:t>
            </a:r>
            <a:r>
              <a:rPr lang="ko-KR" altLang="en-US" sz="1200" kern="1200" dirty="0">
                <a:solidFill>
                  <a:schemeClr val="tx1"/>
                </a:solidFill>
                <a:effectLst/>
                <a:latin typeface="+mn-lt"/>
                <a:ea typeface="+mn-ea"/>
                <a:cs typeface="+mn-cs"/>
              </a:rPr>
              <a:t>를 이용해 노래 발매 년도를 추가하였습니다</a:t>
            </a:r>
            <a:r>
              <a:rPr lang="en-US" altLang="ko-KR" sz="1200" kern="1200" dirty="0">
                <a:solidFill>
                  <a:schemeClr val="tx1"/>
                </a:solidFill>
                <a:effectLst/>
                <a:latin typeface="+mn-lt"/>
                <a:ea typeface="+mn-ea"/>
                <a:cs typeface="+mn-cs"/>
              </a:rPr>
              <a:t>.</a:t>
            </a:r>
          </a:p>
          <a:p>
            <a:pPr latinLnBrk="1"/>
            <a:r>
              <a:rPr lang="ko-KR" altLang="en-US" sz="1200" kern="1200" dirty="0">
                <a:solidFill>
                  <a:schemeClr val="tx1"/>
                </a:solidFill>
                <a:effectLst/>
                <a:latin typeface="+mn-lt"/>
                <a:ea typeface="+mn-ea"/>
                <a:cs typeface="+mn-cs"/>
              </a:rPr>
              <a:t>네번째로 노래 제작자와 관련된 </a:t>
            </a:r>
            <a:r>
              <a:rPr lang="ko-KR" altLang="en-US" sz="1200" kern="1200" dirty="0" err="1">
                <a:solidFill>
                  <a:schemeClr val="tx1"/>
                </a:solidFill>
                <a:effectLst/>
                <a:latin typeface="+mn-lt"/>
                <a:ea typeface="+mn-ea"/>
                <a:cs typeface="+mn-cs"/>
              </a:rPr>
              <a:t>특징추가입니다</a:t>
            </a:r>
            <a:r>
              <a:rPr lang="en-US" altLang="ko-KR" sz="1200" kern="1200" dirty="0">
                <a:solidFill>
                  <a:schemeClr val="tx1"/>
                </a:solidFill>
                <a:effectLst/>
                <a:latin typeface="+mn-lt"/>
                <a:ea typeface="+mn-ea"/>
                <a:cs typeface="+mn-cs"/>
              </a:rPr>
              <a:t>. </a:t>
            </a:r>
            <a:r>
              <a:rPr lang="ko-KR" altLang="en-US" sz="1200" kern="1200" dirty="0">
                <a:solidFill>
                  <a:schemeClr val="tx1"/>
                </a:solidFill>
                <a:effectLst/>
                <a:latin typeface="+mn-lt"/>
                <a:ea typeface="+mn-ea"/>
                <a:cs typeface="+mn-cs"/>
              </a:rPr>
              <a:t>이 노래가 </a:t>
            </a:r>
            <a:r>
              <a:rPr lang="ko-KR" altLang="en-US" sz="1200" kern="1200" dirty="0" err="1">
                <a:solidFill>
                  <a:schemeClr val="tx1"/>
                </a:solidFill>
                <a:effectLst/>
                <a:latin typeface="+mn-lt"/>
                <a:ea typeface="+mn-ea"/>
                <a:cs typeface="+mn-cs"/>
              </a:rPr>
              <a:t>피쳐링되었는지</a:t>
            </a:r>
            <a:r>
              <a:rPr lang="en-US" altLang="ko-KR" sz="1200" kern="1200" dirty="0">
                <a:solidFill>
                  <a:schemeClr val="tx1"/>
                </a:solidFill>
                <a:effectLst/>
                <a:latin typeface="+mn-lt"/>
                <a:ea typeface="+mn-ea"/>
                <a:cs typeface="+mn-cs"/>
              </a:rPr>
              <a:t>, </a:t>
            </a:r>
            <a:r>
              <a:rPr lang="ko-KR" altLang="en-US" sz="1200" kern="1200" dirty="0">
                <a:solidFill>
                  <a:schemeClr val="tx1"/>
                </a:solidFill>
                <a:effectLst/>
                <a:latin typeface="+mn-lt"/>
                <a:ea typeface="+mn-ea"/>
                <a:cs typeface="+mn-cs"/>
              </a:rPr>
              <a:t>아티스트</a:t>
            </a:r>
            <a:r>
              <a:rPr lang="en-US" altLang="ko-KR" sz="1200" kern="1200" dirty="0">
                <a:solidFill>
                  <a:schemeClr val="tx1"/>
                </a:solidFill>
                <a:effectLst/>
                <a:latin typeface="+mn-lt"/>
                <a:ea typeface="+mn-ea"/>
                <a:cs typeface="+mn-cs"/>
              </a:rPr>
              <a:t>, </a:t>
            </a:r>
            <a:r>
              <a:rPr lang="ko-KR" altLang="en-US" sz="1200" kern="1200" dirty="0">
                <a:solidFill>
                  <a:schemeClr val="tx1"/>
                </a:solidFill>
                <a:effectLst/>
                <a:latin typeface="+mn-lt"/>
                <a:ea typeface="+mn-ea"/>
                <a:cs typeface="+mn-cs"/>
              </a:rPr>
              <a:t>작곡가</a:t>
            </a:r>
            <a:r>
              <a:rPr lang="en-US" altLang="ko-KR" sz="1200" kern="1200" dirty="0">
                <a:solidFill>
                  <a:schemeClr val="tx1"/>
                </a:solidFill>
                <a:effectLst/>
                <a:latin typeface="+mn-lt"/>
                <a:ea typeface="+mn-ea"/>
                <a:cs typeface="+mn-cs"/>
              </a:rPr>
              <a:t>, </a:t>
            </a:r>
            <a:r>
              <a:rPr lang="ko-KR" altLang="en-US" sz="1200" kern="1200" dirty="0">
                <a:solidFill>
                  <a:schemeClr val="tx1"/>
                </a:solidFill>
                <a:effectLst/>
                <a:latin typeface="+mn-lt"/>
                <a:ea typeface="+mn-ea"/>
                <a:cs typeface="+mn-cs"/>
              </a:rPr>
              <a:t>작사가가 각각 몇 명인지</a:t>
            </a:r>
            <a:r>
              <a:rPr lang="en-US" altLang="ko-KR" sz="1200" kern="1200" dirty="0">
                <a:solidFill>
                  <a:schemeClr val="tx1"/>
                </a:solidFill>
                <a:effectLst/>
                <a:latin typeface="+mn-lt"/>
                <a:ea typeface="+mn-ea"/>
                <a:cs typeface="+mn-cs"/>
              </a:rPr>
              <a:t>, </a:t>
            </a:r>
            <a:r>
              <a:rPr lang="ko-KR" altLang="en-US" sz="1200" kern="1200" dirty="0">
                <a:solidFill>
                  <a:schemeClr val="tx1"/>
                </a:solidFill>
                <a:effectLst/>
                <a:latin typeface="+mn-lt"/>
                <a:ea typeface="+mn-ea"/>
                <a:cs typeface="+mn-cs"/>
              </a:rPr>
              <a:t>아티스트와 작곡가가 같은 지 등의 특징을 추가 하였습니다</a:t>
            </a:r>
            <a:r>
              <a:rPr lang="en-US" altLang="ko-KR" sz="1200" kern="1200" dirty="0">
                <a:solidFill>
                  <a:schemeClr val="tx1"/>
                </a:solidFill>
                <a:effectLst/>
                <a:latin typeface="+mn-lt"/>
                <a:ea typeface="+mn-ea"/>
                <a:cs typeface="+mn-cs"/>
              </a:rPr>
              <a:t>.</a:t>
            </a:r>
          </a:p>
          <a:p>
            <a:pPr latinLnBrk="1"/>
            <a:endParaRPr lang="en-US" altLang="ko-KR" sz="1200" kern="1200" dirty="0">
              <a:solidFill>
                <a:schemeClr val="tx1"/>
              </a:solidFill>
              <a:effectLst/>
              <a:latin typeface="+mn-lt"/>
              <a:ea typeface="+mn-ea"/>
              <a:cs typeface="+mn-cs"/>
            </a:endParaRPr>
          </a:p>
        </p:txBody>
      </p:sp>
      <p:sp>
        <p:nvSpPr>
          <p:cNvPr id="4" name="슬라이드 번호 개체 틀 3"/>
          <p:cNvSpPr>
            <a:spLocks noGrp="1"/>
          </p:cNvSpPr>
          <p:nvPr>
            <p:ph type="sldNum" sz="quarter" idx="10"/>
          </p:nvPr>
        </p:nvSpPr>
        <p:spPr/>
        <p:txBody>
          <a:bodyPr/>
          <a:lstStyle/>
          <a:p>
            <a:fld id="{0F7F8D4A-A91D-4F41-89DC-112A04205903}" type="slidenum">
              <a:rPr lang="ko-KR" altLang="en-US" smtClean="0"/>
              <a:t>11</a:t>
            </a:fld>
            <a:endParaRPr lang="ko-KR" altLang="en-US"/>
          </a:p>
        </p:txBody>
      </p:sp>
    </p:spTree>
    <p:extLst>
      <p:ext uri="{BB962C8B-B14F-4D97-AF65-F5344CB8AC3E}">
        <p14:creationId xmlns:p14="http://schemas.microsoft.com/office/powerpoint/2010/main" val="695221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By</a:t>
            </a:r>
            <a:r>
              <a:rPr lang="en-US" altLang="ko-KR" baseline="0" dirty="0"/>
              <a:t> using </a:t>
            </a:r>
            <a:r>
              <a:rPr lang="en-US" altLang="ko-KR" dirty="0" err="1"/>
              <a:t>Gbm</a:t>
            </a:r>
            <a:r>
              <a:rPr lang="en-US" altLang="ko-KR" dirty="0"/>
              <a:t>, the accuracy records 80.6% and the accuracy of actual test data was 68.7%.</a:t>
            </a:r>
          </a:p>
          <a:p>
            <a:r>
              <a:rPr lang="en-US" altLang="ko-KR" dirty="0"/>
              <a:t>Important parameters of </a:t>
            </a:r>
            <a:r>
              <a:rPr lang="en-US" altLang="ko-KR" dirty="0" err="1"/>
              <a:t>gbm</a:t>
            </a:r>
            <a:r>
              <a:rPr lang="en-US" altLang="ko-KR" dirty="0"/>
              <a:t> are the learning rate and boosting frequency. when learning rate and boosting frequency were 0.2 and 100, The accuracy of the actual test data was highest. When we lower the </a:t>
            </a:r>
            <a:r>
              <a:rPr lang="en-US" altLang="ko-KR" dirty="0" err="1"/>
              <a:t>the</a:t>
            </a:r>
            <a:r>
              <a:rPr lang="en-US" altLang="ko-KR" dirty="0"/>
              <a:t> learning rate, the validation showed higher accuracy, but the actual test data showed overfitting with lower accuracy. </a:t>
            </a:r>
          </a:p>
          <a:p>
            <a:r>
              <a:rPr lang="en-US" altLang="ko-KR" dirty="0"/>
              <a:t>Also, </a:t>
            </a:r>
            <a:r>
              <a:rPr lang="en-US" altLang="ko-KR" dirty="0" err="1"/>
              <a:t>gbm</a:t>
            </a:r>
            <a:r>
              <a:rPr lang="en-US" altLang="ko-KR" dirty="0"/>
              <a:t> generally shows the accuracy increase when adding features. However, the accuracy of actual test data increased only when the feature was a valid Feature.</a:t>
            </a:r>
          </a:p>
          <a:p>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err="1"/>
              <a:t>Gbm</a:t>
            </a:r>
            <a:r>
              <a:rPr lang="ko-KR" altLang="en-US" dirty="0"/>
              <a:t>을 통해서 </a:t>
            </a:r>
            <a:r>
              <a:rPr lang="en-US" altLang="ko-KR" dirty="0"/>
              <a:t>80.6%</a:t>
            </a:r>
            <a:r>
              <a:rPr lang="ko-KR" altLang="en-US" dirty="0"/>
              <a:t>의 정확도를 기록하였다</a:t>
            </a:r>
            <a:r>
              <a:rPr lang="en-US" altLang="ko-KR" dirty="0"/>
              <a:t>. </a:t>
            </a:r>
            <a:r>
              <a:rPr lang="ko-KR" altLang="en-US" dirty="0"/>
              <a:t>실제로 </a:t>
            </a:r>
            <a:r>
              <a:rPr lang="en-US" altLang="ko-KR" dirty="0"/>
              <a:t>test</a:t>
            </a:r>
            <a:r>
              <a:rPr lang="ko-KR" altLang="en-US" dirty="0"/>
              <a:t>데이터에서는 </a:t>
            </a:r>
            <a:r>
              <a:rPr lang="en-US" altLang="ko-KR" dirty="0"/>
              <a:t>68.71%</a:t>
            </a:r>
            <a:r>
              <a:rPr lang="ko-KR" altLang="en-US" dirty="0"/>
              <a:t>의 정확도를 기록하였다</a:t>
            </a:r>
            <a:r>
              <a:rPr lang="en-US" altLang="ko-KR" dirty="0"/>
              <a:t>. </a:t>
            </a:r>
            <a:r>
              <a:rPr lang="ko-KR" altLang="en-US" dirty="0"/>
              <a:t>모델의 주요 변수인 </a:t>
            </a:r>
            <a:r>
              <a:rPr lang="en-US" altLang="ko-KR" dirty="0"/>
              <a:t>learning</a:t>
            </a:r>
            <a:r>
              <a:rPr lang="en-US" altLang="ko-KR" baseline="0" dirty="0"/>
              <a:t> rate</a:t>
            </a:r>
            <a:r>
              <a:rPr lang="ko-KR" altLang="en-US" baseline="0" dirty="0"/>
              <a:t>는 </a:t>
            </a:r>
            <a:r>
              <a:rPr lang="en-US" altLang="ko-KR" baseline="0" dirty="0"/>
              <a:t>0.2  boosting</a:t>
            </a:r>
            <a:r>
              <a:rPr lang="ko-KR" altLang="en-US" baseline="0" dirty="0"/>
              <a:t> 횟수 </a:t>
            </a:r>
            <a:r>
              <a:rPr lang="en-US" altLang="ko-KR" baseline="0" dirty="0"/>
              <a:t>100</a:t>
            </a:r>
            <a:r>
              <a:rPr lang="ko-KR" altLang="en-US" baseline="0" dirty="0"/>
              <a:t>일 때 실제 </a:t>
            </a:r>
            <a:r>
              <a:rPr lang="en-US" altLang="ko-KR" baseline="0" dirty="0"/>
              <a:t>test</a:t>
            </a:r>
            <a:r>
              <a:rPr lang="ko-KR" altLang="en-US" baseline="0" dirty="0"/>
              <a:t>데이터에 대한 정확도가 제일 높았다</a:t>
            </a:r>
            <a:r>
              <a:rPr lang="en-US" altLang="ko-KR" baseline="0" dirty="0"/>
              <a:t>. </a:t>
            </a:r>
            <a:r>
              <a:rPr lang="en-US" altLang="ko-KR" sz="1200" kern="1200" dirty="0">
                <a:solidFill>
                  <a:schemeClr val="tx1"/>
                </a:solidFill>
                <a:effectLst/>
                <a:latin typeface="+mn-lt"/>
                <a:ea typeface="+mn-ea"/>
                <a:cs typeface="+mn-cs"/>
              </a:rPr>
              <a:t>Learning rate</a:t>
            </a:r>
            <a:r>
              <a:rPr lang="ko-KR" altLang="en-US" sz="1200" kern="1200" dirty="0">
                <a:solidFill>
                  <a:schemeClr val="tx1"/>
                </a:solidFill>
                <a:effectLst/>
                <a:latin typeface="+mn-lt"/>
                <a:ea typeface="+mn-ea"/>
                <a:cs typeface="+mn-cs"/>
              </a:rPr>
              <a:t>을 낮게 잡았을 때 </a:t>
            </a:r>
            <a:r>
              <a:rPr lang="en-US" altLang="ko-KR" sz="1200" kern="1200" dirty="0">
                <a:solidFill>
                  <a:schemeClr val="tx1"/>
                </a:solidFill>
                <a:effectLst/>
                <a:latin typeface="+mn-lt"/>
                <a:ea typeface="+mn-ea"/>
                <a:cs typeface="+mn-cs"/>
              </a:rPr>
              <a:t>validation</a:t>
            </a:r>
            <a:r>
              <a:rPr lang="ko-KR" altLang="en-US" sz="1200" kern="1200" dirty="0">
                <a:solidFill>
                  <a:schemeClr val="tx1"/>
                </a:solidFill>
                <a:effectLst/>
                <a:latin typeface="+mn-lt"/>
                <a:ea typeface="+mn-ea"/>
                <a:cs typeface="+mn-cs"/>
              </a:rPr>
              <a:t>에서 더 높은 정확도를 보였지만 실제 테스트 데이터에서는 정확도가 오히려 낮아지는 </a:t>
            </a:r>
            <a:r>
              <a:rPr lang="en-US" altLang="ko-KR" sz="1200" kern="1200" dirty="0">
                <a:solidFill>
                  <a:schemeClr val="tx1"/>
                </a:solidFill>
                <a:effectLst/>
                <a:latin typeface="+mn-lt"/>
                <a:ea typeface="+mn-ea"/>
                <a:cs typeface="+mn-cs"/>
              </a:rPr>
              <a:t>overfitting</a:t>
            </a:r>
            <a:r>
              <a:rPr lang="ko-KR" altLang="en-US" sz="1200" kern="1200" dirty="0">
                <a:solidFill>
                  <a:schemeClr val="tx1"/>
                </a:solidFill>
                <a:effectLst/>
                <a:latin typeface="+mn-lt"/>
                <a:ea typeface="+mn-ea"/>
                <a:cs typeface="+mn-cs"/>
              </a:rPr>
              <a:t>을 보여주었다</a:t>
            </a:r>
            <a:r>
              <a:rPr lang="en-US" altLang="ko-KR" sz="1200" kern="1200" dirty="0">
                <a:solidFill>
                  <a:schemeClr val="tx1"/>
                </a:solidFill>
                <a:effectLst/>
                <a:latin typeface="+mn-lt"/>
                <a:ea typeface="+mn-ea"/>
                <a:cs typeface="+mn-cs"/>
              </a:rPr>
              <a:t>.</a:t>
            </a:r>
          </a:p>
          <a:p>
            <a:r>
              <a:rPr lang="ko-KR" altLang="en-US" dirty="0"/>
              <a:t>또한 </a:t>
            </a:r>
            <a:r>
              <a:rPr lang="en-US" altLang="ko-KR" dirty="0" err="1"/>
              <a:t>gbm</a:t>
            </a:r>
            <a:r>
              <a:rPr lang="ko-KR" altLang="en-US" dirty="0"/>
              <a:t>은 일반적으로  </a:t>
            </a:r>
            <a:r>
              <a:rPr lang="en-US" altLang="ko-KR" dirty="0"/>
              <a:t>Feature</a:t>
            </a:r>
            <a:r>
              <a:rPr lang="ko-KR" altLang="en-US" dirty="0"/>
              <a:t>들을 추가하였을 때 정확도가 증가하는 모습을 보여주었다</a:t>
            </a:r>
            <a:r>
              <a:rPr lang="en-US" altLang="ko-KR" dirty="0"/>
              <a:t>. </a:t>
            </a:r>
            <a:r>
              <a:rPr lang="ko-KR" altLang="en-US" dirty="0"/>
              <a:t>하지만 그  </a:t>
            </a:r>
            <a:r>
              <a:rPr lang="en-US" altLang="ko-KR" dirty="0"/>
              <a:t>Feature</a:t>
            </a:r>
            <a:r>
              <a:rPr lang="ko-KR" altLang="en-US" dirty="0"/>
              <a:t>가 유효한 </a:t>
            </a:r>
            <a:r>
              <a:rPr lang="en-US" altLang="ko-KR" dirty="0"/>
              <a:t>Feature</a:t>
            </a:r>
            <a:r>
              <a:rPr lang="ko-KR" altLang="en-US" dirty="0" err="1"/>
              <a:t>일때만</a:t>
            </a:r>
            <a:r>
              <a:rPr lang="ko-KR" altLang="en-US" dirty="0"/>
              <a:t> 실제 테스트 데이터의 정확도가 증가하였다</a:t>
            </a:r>
            <a:r>
              <a:rPr lang="en-US" altLang="ko-KR" dirty="0"/>
              <a:t>. </a:t>
            </a:r>
          </a:p>
          <a:p>
            <a:endParaRPr lang="ko-KR" altLang="en-US" dirty="0"/>
          </a:p>
        </p:txBody>
      </p:sp>
      <p:sp>
        <p:nvSpPr>
          <p:cNvPr id="4" name="슬라이드 번호 개체 틀 3"/>
          <p:cNvSpPr>
            <a:spLocks noGrp="1"/>
          </p:cNvSpPr>
          <p:nvPr>
            <p:ph type="sldNum" sz="quarter" idx="10"/>
          </p:nvPr>
        </p:nvSpPr>
        <p:spPr/>
        <p:txBody>
          <a:bodyPr/>
          <a:lstStyle/>
          <a:p>
            <a:fld id="{0F7F8D4A-A91D-4F41-89DC-112A04205903}" type="slidenum">
              <a:rPr lang="ko-KR" altLang="en-US" smtClean="0"/>
              <a:t>12</a:t>
            </a:fld>
            <a:endParaRPr lang="ko-KR" altLang="en-US"/>
          </a:p>
        </p:txBody>
      </p:sp>
    </p:spTree>
    <p:extLst>
      <p:ext uri="{BB962C8B-B14F-4D97-AF65-F5344CB8AC3E}">
        <p14:creationId xmlns:p14="http://schemas.microsoft.com/office/powerpoint/2010/main" val="15194871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latinLnBrk="1"/>
            <a:r>
              <a:rPr lang="en-US" altLang="ko-KR" sz="1200" kern="1200" dirty="0">
                <a:solidFill>
                  <a:schemeClr val="tx1"/>
                </a:solidFill>
                <a:effectLst/>
                <a:latin typeface="+mn-lt"/>
                <a:ea typeface="+mn-ea"/>
                <a:cs typeface="+mn-cs"/>
              </a:rPr>
              <a:t>We tried to solve the problem by</a:t>
            </a:r>
            <a:r>
              <a:rPr lang="ko-KR" altLang="en-US" sz="1200" kern="1200" dirty="0">
                <a:solidFill>
                  <a:schemeClr val="tx1"/>
                </a:solidFill>
                <a:effectLst/>
                <a:latin typeface="+mn-lt"/>
                <a:ea typeface="+mn-ea"/>
                <a:cs typeface="+mn-cs"/>
              </a:rPr>
              <a:t> </a:t>
            </a:r>
            <a:r>
              <a:rPr lang="en-US" altLang="ko-KR" sz="1200" kern="1200" dirty="0">
                <a:solidFill>
                  <a:schemeClr val="tx1"/>
                </a:solidFill>
                <a:effectLst/>
                <a:latin typeface="+mn-lt"/>
                <a:ea typeface="+mn-ea"/>
                <a:cs typeface="+mn-cs"/>
              </a:rPr>
              <a:t>using three kinds of machine learning model, and the GBM was the best predictor among these models. In the case of Random Forest, the degree of overfitting was found to be lower than that of the other models. Neural networks were found to have poor prediction accuracy due to the nature of categorical data.</a:t>
            </a:r>
          </a:p>
          <a:p>
            <a:pPr latinLnBrk="1"/>
            <a:r>
              <a:rPr lang="en-US" altLang="ko-KR" sz="1200" kern="1200" dirty="0">
                <a:solidFill>
                  <a:schemeClr val="tx1"/>
                </a:solidFill>
                <a:effectLst/>
                <a:latin typeface="+mn-lt"/>
                <a:ea typeface="+mn-ea"/>
                <a:cs typeface="+mn-cs"/>
              </a:rPr>
              <a:t>When we started project, we had no background on machine learning, but it was a good opportunity to deal with various data and models.</a:t>
            </a:r>
          </a:p>
          <a:p>
            <a:pPr latinLnBrk="1"/>
            <a:r>
              <a:rPr lang="en-US" altLang="ko-KR" sz="1200" kern="1200" dirty="0">
                <a:solidFill>
                  <a:schemeClr val="tx1"/>
                </a:solidFill>
                <a:effectLst/>
                <a:latin typeface="+mn-lt"/>
                <a:ea typeface="+mn-ea"/>
                <a:cs typeface="+mn-cs"/>
              </a:rPr>
              <a:t>It was also impressive that we were able to analyze the large amount of customer data that the actual company had. I think this experience will be practical help for us.</a:t>
            </a:r>
          </a:p>
          <a:p>
            <a:endParaRPr lang="ko-KR" altLang="en-US" dirty="0"/>
          </a:p>
        </p:txBody>
      </p:sp>
      <p:sp>
        <p:nvSpPr>
          <p:cNvPr id="4" name="슬라이드 번호 개체 틀 3"/>
          <p:cNvSpPr>
            <a:spLocks noGrp="1"/>
          </p:cNvSpPr>
          <p:nvPr>
            <p:ph type="sldNum" sz="quarter" idx="10"/>
          </p:nvPr>
        </p:nvSpPr>
        <p:spPr/>
        <p:txBody>
          <a:bodyPr/>
          <a:lstStyle/>
          <a:p>
            <a:fld id="{0F7F8D4A-A91D-4F41-89DC-112A04205903}" type="slidenum">
              <a:rPr lang="ko-KR" altLang="en-US" smtClean="0"/>
              <a:t>13</a:t>
            </a:fld>
            <a:endParaRPr lang="ko-KR" altLang="en-US"/>
          </a:p>
        </p:txBody>
      </p:sp>
    </p:spTree>
    <p:extLst>
      <p:ext uri="{BB962C8B-B14F-4D97-AF65-F5344CB8AC3E}">
        <p14:creationId xmlns:p14="http://schemas.microsoft.com/office/powerpoint/2010/main" val="34147439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Our presentation</a:t>
            </a:r>
            <a:r>
              <a:rPr lang="en-US" altLang="ko-KR" baseline="0" dirty="0"/>
              <a:t> is over. </a:t>
            </a:r>
            <a:r>
              <a:rPr lang="en-US" altLang="ko-KR" dirty="0"/>
              <a:t>Thank you for listening. Thank you.</a:t>
            </a:r>
          </a:p>
          <a:p>
            <a:endParaRPr lang="ko-KR" altLang="en-US" dirty="0"/>
          </a:p>
        </p:txBody>
      </p:sp>
      <p:sp>
        <p:nvSpPr>
          <p:cNvPr id="4" name="슬라이드 번호 개체 틀 3"/>
          <p:cNvSpPr>
            <a:spLocks noGrp="1"/>
          </p:cNvSpPr>
          <p:nvPr>
            <p:ph type="sldNum" sz="quarter" idx="10"/>
          </p:nvPr>
        </p:nvSpPr>
        <p:spPr/>
        <p:txBody>
          <a:bodyPr/>
          <a:lstStyle/>
          <a:p>
            <a:fld id="{0F7F8D4A-A91D-4F41-89DC-112A04205903}" type="slidenum">
              <a:rPr lang="ko-KR" altLang="en-US" smtClean="0"/>
              <a:t>14</a:t>
            </a:fld>
            <a:endParaRPr lang="ko-KR" altLang="en-US"/>
          </a:p>
        </p:txBody>
      </p:sp>
    </p:spTree>
    <p:extLst>
      <p:ext uri="{BB962C8B-B14F-4D97-AF65-F5344CB8AC3E}">
        <p14:creationId xmlns:p14="http://schemas.microsoft.com/office/powerpoint/2010/main" val="14192484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sz="1200" kern="1200" dirty="0">
                <a:solidFill>
                  <a:schemeClr val="tx1"/>
                </a:solidFill>
                <a:effectLst/>
                <a:latin typeface="+mn-lt"/>
                <a:ea typeface="+mn-ea"/>
                <a:cs typeface="+mn-cs"/>
              </a:rPr>
              <a:t>I will tell you from introduction to conclusion with used data and skills.</a:t>
            </a:r>
            <a:endParaRPr lang="ko-KR" altLang="en-US" dirty="0"/>
          </a:p>
        </p:txBody>
      </p:sp>
      <p:sp>
        <p:nvSpPr>
          <p:cNvPr id="4" name="슬라이드 번호 개체 틀 3"/>
          <p:cNvSpPr>
            <a:spLocks noGrp="1"/>
          </p:cNvSpPr>
          <p:nvPr>
            <p:ph type="sldNum" sz="quarter" idx="10"/>
          </p:nvPr>
        </p:nvSpPr>
        <p:spPr/>
        <p:txBody>
          <a:bodyPr/>
          <a:lstStyle/>
          <a:p>
            <a:fld id="{0F7F8D4A-A91D-4F41-89DC-112A04205903}" type="slidenum">
              <a:rPr lang="ko-KR" altLang="en-US" smtClean="0"/>
              <a:t>2</a:t>
            </a:fld>
            <a:endParaRPr lang="ko-KR" altLang="en-US"/>
          </a:p>
        </p:txBody>
      </p:sp>
    </p:spTree>
    <p:extLst>
      <p:ext uri="{BB962C8B-B14F-4D97-AF65-F5344CB8AC3E}">
        <p14:creationId xmlns:p14="http://schemas.microsoft.com/office/powerpoint/2010/main" val="1699984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a:solidFill>
                  <a:schemeClr val="tx1"/>
                </a:solidFill>
                <a:effectLst/>
                <a:latin typeface="+mn-lt"/>
                <a:ea typeface="+mn-ea"/>
                <a:cs typeface="+mn-cs"/>
              </a:rPr>
              <a:t>This is challenge hosted by a music streaming company called </a:t>
            </a:r>
            <a:r>
              <a:rPr lang="en-US" altLang="ko-KR" sz="1200" kern="1200" dirty="0" err="1">
                <a:solidFill>
                  <a:schemeClr val="tx1"/>
                </a:solidFill>
                <a:effectLst/>
                <a:latin typeface="+mn-lt"/>
                <a:ea typeface="+mn-ea"/>
                <a:cs typeface="+mn-cs"/>
              </a:rPr>
              <a:t>kkbox</a:t>
            </a:r>
            <a:r>
              <a:rPr lang="en-US" altLang="ko-KR" sz="1200" kern="1200" dirty="0">
                <a:solidFill>
                  <a:schemeClr val="tx1"/>
                </a:solidFill>
                <a:effectLst/>
                <a:latin typeface="+mn-lt"/>
                <a:ea typeface="+mn-ea"/>
                <a:cs typeface="+mn-cs"/>
              </a:rPr>
              <a:t>. Main task is to predict the chances of a user</a:t>
            </a:r>
            <a:r>
              <a:rPr lang="ko-KR" altLang="ko-KR" sz="1200" kern="1200" dirty="0">
                <a:solidFill>
                  <a:schemeClr val="tx1"/>
                </a:solidFill>
                <a:effectLst/>
                <a:latin typeface="+mn-lt"/>
                <a:ea typeface="+mn-ea"/>
                <a:cs typeface="+mn-cs"/>
              </a:rPr>
              <a:t>’</a:t>
            </a:r>
            <a:r>
              <a:rPr lang="en-US" altLang="ko-KR" sz="1200" kern="1200" dirty="0">
                <a:solidFill>
                  <a:schemeClr val="tx1"/>
                </a:solidFill>
                <a:effectLst/>
                <a:latin typeface="+mn-lt"/>
                <a:ea typeface="+mn-ea"/>
                <a:cs typeface="+mn-cs"/>
              </a:rPr>
              <a:t>s listening to a song repetitively after the first listening event was triggered.</a:t>
            </a:r>
            <a:endParaRPr lang="ko-KR" altLang="ko-KR" sz="1200" kern="1200" dirty="0">
              <a:solidFill>
                <a:schemeClr val="tx1"/>
              </a:solidFill>
              <a:effectLst/>
              <a:latin typeface="+mn-lt"/>
              <a:ea typeface="+mn-ea"/>
              <a:cs typeface="+mn-cs"/>
            </a:endParaRPr>
          </a:p>
          <a:p>
            <a:endParaRPr lang="ko-KR" altLang="en-US" dirty="0"/>
          </a:p>
        </p:txBody>
      </p:sp>
      <p:sp>
        <p:nvSpPr>
          <p:cNvPr id="4" name="슬라이드 번호 개체 틀 3"/>
          <p:cNvSpPr>
            <a:spLocks noGrp="1"/>
          </p:cNvSpPr>
          <p:nvPr>
            <p:ph type="sldNum" sz="quarter" idx="10"/>
          </p:nvPr>
        </p:nvSpPr>
        <p:spPr/>
        <p:txBody>
          <a:bodyPr/>
          <a:lstStyle/>
          <a:p>
            <a:fld id="{0F7F8D4A-A91D-4F41-89DC-112A04205903}" type="slidenum">
              <a:rPr lang="ko-KR" altLang="en-US" smtClean="0"/>
              <a:t>3</a:t>
            </a:fld>
            <a:endParaRPr lang="ko-KR" altLang="en-US"/>
          </a:p>
        </p:txBody>
      </p:sp>
    </p:spTree>
    <p:extLst>
      <p:ext uri="{BB962C8B-B14F-4D97-AF65-F5344CB8AC3E}">
        <p14:creationId xmlns:p14="http://schemas.microsoft.com/office/powerpoint/2010/main" val="17443812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sz="1200" kern="1200" dirty="0">
                <a:solidFill>
                  <a:schemeClr val="tx1"/>
                </a:solidFill>
                <a:effectLst/>
                <a:latin typeface="+mn-lt"/>
                <a:ea typeface="+mn-ea"/>
                <a:cs typeface="+mn-cs"/>
              </a:rPr>
              <a:t>The procedure of the project is as follows. First, we analyzed the data provided by </a:t>
            </a:r>
            <a:r>
              <a:rPr lang="en-US" altLang="ko-KR" sz="1200" kern="1200" dirty="0" err="1">
                <a:solidFill>
                  <a:schemeClr val="tx1"/>
                </a:solidFill>
                <a:effectLst/>
                <a:latin typeface="+mn-lt"/>
                <a:ea typeface="+mn-ea"/>
                <a:cs typeface="+mn-cs"/>
              </a:rPr>
              <a:t>kkbox</a:t>
            </a:r>
            <a:r>
              <a:rPr lang="en-US" altLang="ko-KR" sz="1200" kern="1200" dirty="0">
                <a:solidFill>
                  <a:schemeClr val="tx1"/>
                </a:solidFill>
                <a:effectLst/>
                <a:latin typeface="+mn-lt"/>
                <a:ea typeface="+mn-ea"/>
                <a:cs typeface="+mn-cs"/>
              </a:rPr>
              <a:t>. After that, we selected 3 machine learning models suitable for the data and preprocessed the data accordingly. The results were derived through machine learning and then we modified data and code to improve accuracy.</a:t>
            </a:r>
            <a:endParaRPr lang="ko-KR" altLang="en-US" dirty="0"/>
          </a:p>
        </p:txBody>
      </p:sp>
      <p:sp>
        <p:nvSpPr>
          <p:cNvPr id="4" name="슬라이드 번호 개체 틀 3"/>
          <p:cNvSpPr>
            <a:spLocks noGrp="1"/>
          </p:cNvSpPr>
          <p:nvPr>
            <p:ph type="sldNum" sz="quarter" idx="10"/>
          </p:nvPr>
        </p:nvSpPr>
        <p:spPr/>
        <p:txBody>
          <a:bodyPr/>
          <a:lstStyle/>
          <a:p>
            <a:fld id="{0F7F8D4A-A91D-4F41-89DC-112A04205903}" type="slidenum">
              <a:rPr lang="ko-KR" altLang="en-US" smtClean="0"/>
              <a:t>4</a:t>
            </a:fld>
            <a:endParaRPr lang="ko-KR" altLang="en-US"/>
          </a:p>
        </p:txBody>
      </p:sp>
    </p:spTree>
    <p:extLst>
      <p:ext uri="{BB962C8B-B14F-4D97-AF65-F5344CB8AC3E}">
        <p14:creationId xmlns:p14="http://schemas.microsoft.com/office/powerpoint/2010/main" val="18436085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a:solidFill>
                  <a:schemeClr val="tx1"/>
                </a:solidFill>
                <a:effectLst/>
                <a:latin typeface="+mn-lt"/>
                <a:ea typeface="+mn-ea"/>
                <a:cs typeface="+mn-cs"/>
              </a:rPr>
              <a:t>For data analysis, we analyzed the structure of data first. On this picture, you can see the relationship between data sets. Through this, we can get 3 important points. First, most features of data are categorical data. It means that these data are nominal data, so there is no order between the categories. Second, Some features, including genre number and singer, have multiple values separated by a bar (|). This means that the given data set does not satisfy the first normal form. Last, members file is not a complete data file, especially for age feature.</a:t>
            </a:r>
            <a:endParaRPr lang="en-US" altLang="ko-KR" sz="1600" kern="1200" dirty="0">
              <a:solidFill>
                <a:schemeClr val="tx1"/>
              </a:solidFill>
              <a:effectLst/>
              <a:latin typeface="+mn-lt"/>
              <a:ea typeface="+mn-ea"/>
              <a:cs typeface="+mn-cs"/>
            </a:endParaRPr>
          </a:p>
        </p:txBody>
      </p:sp>
      <p:sp>
        <p:nvSpPr>
          <p:cNvPr id="4" name="슬라이드 번호 개체 틀 3"/>
          <p:cNvSpPr>
            <a:spLocks noGrp="1"/>
          </p:cNvSpPr>
          <p:nvPr>
            <p:ph type="sldNum" sz="quarter" idx="10"/>
          </p:nvPr>
        </p:nvSpPr>
        <p:spPr/>
        <p:txBody>
          <a:bodyPr/>
          <a:lstStyle/>
          <a:p>
            <a:fld id="{0F7F8D4A-A91D-4F41-89DC-112A04205903}" type="slidenum">
              <a:rPr lang="ko-KR" altLang="en-US" smtClean="0"/>
              <a:t>5</a:t>
            </a:fld>
            <a:endParaRPr lang="ko-KR" altLang="en-US"/>
          </a:p>
        </p:txBody>
      </p:sp>
    </p:spTree>
    <p:extLst>
      <p:ext uri="{BB962C8B-B14F-4D97-AF65-F5344CB8AC3E}">
        <p14:creationId xmlns:p14="http://schemas.microsoft.com/office/powerpoint/2010/main" val="3354644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latinLnBrk="1"/>
            <a:r>
              <a:rPr lang="en-US" altLang="ko-KR" sz="1200" kern="1200" dirty="0">
                <a:solidFill>
                  <a:schemeClr val="tx1"/>
                </a:solidFill>
                <a:effectLst/>
                <a:latin typeface="+mn-lt"/>
                <a:ea typeface="+mn-ea"/>
                <a:cs typeface="+mn-cs"/>
              </a:rPr>
              <a:t>Because of that last point, we can see a lot of users whose age is 0. That means there are many people who did not put their age information. After that, we saw other data sets. Through that, we were able to get information about the frequency of the method that the user approached the song. Also get distribution about categories of songs by each ids.</a:t>
            </a:r>
            <a:endParaRPr lang="ko-KR" altLang="ko-KR" sz="1200" kern="1200" dirty="0">
              <a:solidFill>
                <a:schemeClr val="tx1"/>
              </a:solidFill>
              <a:effectLst/>
              <a:latin typeface="+mn-lt"/>
              <a:ea typeface="+mn-ea"/>
              <a:cs typeface="+mn-cs"/>
            </a:endParaRPr>
          </a:p>
          <a:p>
            <a:pPr latinLnBrk="1"/>
            <a:r>
              <a:rPr lang="en-US" altLang="ko-KR" sz="1200" kern="1200" dirty="0">
                <a:solidFill>
                  <a:schemeClr val="tx1"/>
                </a:solidFill>
                <a:effectLst/>
                <a:latin typeface="+mn-lt"/>
                <a:ea typeface="+mn-ea"/>
                <a:cs typeface="+mn-cs"/>
              </a:rPr>
              <a:t>After these analysis, we did preprocess on these data sets to use in three models.</a:t>
            </a:r>
            <a:endParaRPr lang="ko-KR" altLang="ko-KR" sz="1200" kern="1200" dirty="0">
              <a:solidFill>
                <a:schemeClr val="tx1"/>
              </a:solidFill>
              <a:effectLst/>
              <a:latin typeface="+mn-lt"/>
              <a:ea typeface="+mn-ea"/>
              <a:cs typeface="+mn-cs"/>
            </a:endParaRPr>
          </a:p>
        </p:txBody>
      </p:sp>
      <p:sp>
        <p:nvSpPr>
          <p:cNvPr id="4" name="슬라이드 번호 개체 틀 3"/>
          <p:cNvSpPr>
            <a:spLocks noGrp="1"/>
          </p:cNvSpPr>
          <p:nvPr>
            <p:ph type="sldNum" sz="quarter" idx="10"/>
          </p:nvPr>
        </p:nvSpPr>
        <p:spPr/>
        <p:txBody>
          <a:bodyPr/>
          <a:lstStyle/>
          <a:p>
            <a:fld id="{0F7F8D4A-A91D-4F41-89DC-112A04205903}" type="slidenum">
              <a:rPr lang="ko-KR" altLang="en-US" smtClean="0"/>
              <a:t>6</a:t>
            </a:fld>
            <a:endParaRPr lang="ko-KR" altLang="en-US"/>
          </a:p>
        </p:txBody>
      </p:sp>
    </p:spTree>
    <p:extLst>
      <p:ext uri="{BB962C8B-B14F-4D97-AF65-F5344CB8AC3E}">
        <p14:creationId xmlns:p14="http://schemas.microsoft.com/office/powerpoint/2010/main" val="42724120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latinLnBrk="1"/>
            <a:r>
              <a:rPr lang="en-US" altLang="ko-KR" sz="1200" kern="1200" dirty="0">
                <a:solidFill>
                  <a:schemeClr val="tx1"/>
                </a:solidFill>
                <a:effectLst/>
                <a:latin typeface="+mn-lt"/>
                <a:ea typeface="+mn-ea"/>
                <a:cs typeface="+mn-cs"/>
              </a:rPr>
              <a:t>The first model is neural network. It can only accept numbers, so the categorical features should be converted to numbers appropriately. The most frequently used method is to make dummy features, which are binary features indicating whether the values of the feature belong to the specific category. In the case of numbers, several literatures state that it is effective to scale the numbers into the similar ranges. We adjusted the numbers in the range between 0 and 1. For some features, we applied some nonlinear transformations before scaling if they are necessary. We finally put the all features together and used as inputs of neural networks.</a:t>
            </a:r>
            <a:endParaRPr lang="ko-KR" altLang="ko-KR" sz="1200" kern="1200" dirty="0">
              <a:solidFill>
                <a:schemeClr val="tx1"/>
              </a:solidFill>
              <a:effectLst/>
              <a:latin typeface="+mn-lt"/>
              <a:ea typeface="+mn-ea"/>
              <a:cs typeface="+mn-cs"/>
            </a:endParaRPr>
          </a:p>
        </p:txBody>
      </p:sp>
      <p:sp>
        <p:nvSpPr>
          <p:cNvPr id="4" name="슬라이드 번호 개체 틀 3"/>
          <p:cNvSpPr>
            <a:spLocks noGrp="1"/>
          </p:cNvSpPr>
          <p:nvPr>
            <p:ph type="sldNum" sz="quarter" idx="10"/>
          </p:nvPr>
        </p:nvSpPr>
        <p:spPr/>
        <p:txBody>
          <a:bodyPr/>
          <a:lstStyle/>
          <a:p>
            <a:fld id="{0F7F8D4A-A91D-4F41-89DC-112A04205903}" type="slidenum">
              <a:rPr lang="ko-KR" altLang="en-US" smtClean="0"/>
              <a:t>7</a:t>
            </a:fld>
            <a:endParaRPr lang="ko-KR" altLang="en-US"/>
          </a:p>
        </p:txBody>
      </p:sp>
    </p:spTree>
    <p:extLst>
      <p:ext uri="{BB962C8B-B14F-4D97-AF65-F5344CB8AC3E}">
        <p14:creationId xmlns:p14="http://schemas.microsoft.com/office/powerpoint/2010/main" val="22387988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latinLnBrk="1"/>
            <a:r>
              <a:rPr lang="en-US" altLang="ko-KR" sz="1200" kern="1200" dirty="0">
                <a:solidFill>
                  <a:schemeClr val="tx1"/>
                </a:solidFill>
                <a:effectLst/>
                <a:latin typeface="+mn-lt"/>
                <a:ea typeface="+mn-ea"/>
                <a:cs typeface="+mn-cs"/>
              </a:rPr>
              <a:t>We tried several different configurations of the networks. We changed the number of neurons, the number of layers, and training time. We also applied dropouts, changed the activation function of the neurons, and split the inputs to feed them to different layers. The results show that more neurons, more layers, and more train lead to the better results. However, the dropout and the logistic activation function seems to be not working well in this project. </a:t>
            </a:r>
            <a:r>
              <a:rPr lang="en-US" altLang="ko-KR" sz="1200" kern="1200">
                <a:solidFill>
                  <a:schemeClr val="tx1"/>
                </a:solidFill>
                <a:effectLst/>
                <a:latin typeface="+mn-lt"/>
                <a:ea typeface="+mn-ea"/>
                <a:cs typeface="+mn-cs"/>
              </a:rPr>
              <a:t>Generally, we could observe the neural networks seem to be not quite effective to the problems with many categorical features like this one, compared to the other models.</a:t>
            </a:r>
            <a:endParaRPr lang="ko-KR" altLang="ko-KR" sz="1200" kern="1200">
              <a:solidFill>
                <a:schemeClr val="tx1"/>
              </a:solidFill>
              <a:effectLst/>
              <a:latin typeface="+mn-lt"/>
              <a:ea typeface="+mn-ea"/>
              <a:cs typeface="+mn-cs"/>
            </a:endParaRPr>
          </a:p>
        </p:txBody>
      </p:sp>
      <p:sp>
        <p:nvSpPr>
          <p:cNvPr id="4" name="슬라이드 번호 개체 틀 3"/>
          <p:cNvSpPr>
            <a:spLocks noGrp="1"/>
          </p:cNvSpPr>
          <p:nvPr>
            <p:ph type="sldNum" sz="quarter" idx="10"/>
          </p:nvPr>
        </p:nvSpPr>
        <p:spPr/>
        <p:txBody>
          <a:bodyPr/>
          <a:lstStyle/>
          <a:p>
            <a:fld id="{0F7F8D4A-A91D-4F41-89DC-112A04205903}" type="slidenum">
              <a:rPr lang="ko-KR" altLang="en-US" smtClean="0"/>
              <a:t>8</a:t>
            </a:fld>
            <a:endParaRPr lang="ko-KR" altLang="en-US"/>
          </a:p>
        </p:txBody>
      </p:sp>
    </p:spTree>
    <p:extLst>
      <p:ext uri="{BB962C8B-B14F-4D97-AF65-F5344CB8AC3E}">
        <p14:creationId xmlns:p14="http://schemas.microsoft.com/office/powerpoint/2010/main" val="25755555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The second model we used is Random Forest. I will briefly explain the principle of this model.</a:t>
            </a:r>
          </a:p>
          <a:p>
            <a:r>
              <a:rPr lang="en-US" altLang="ko-KR" dirty="0"/>
              <a:t>The concept you need to know before describing is bootstrap.</a:t>
            </a:r>
          </a:p>
          <a:p>
            <a:pPr marL="0" marR="0" lvl="0" indent="0" algn="just" defTabSz="914400" rtl="0" eaLnBrk="1" fontAlgn="auto" latinLnBrk="1" hangingPunct="1">
              <a:lnSpc>
                <a:spcPct val="100000"/>
              </a:lnSpc>
              <a:spcBef>
                <a:spcPts val="0"/>
              </a:spcBef>
              <a:spcAft>
                <a:spcPts val="0"/>
              </a:spcAft>
              <a:buClrTx/>
              <a:buSzTx/>
              <a:buFontTx/>
              <a:buNone/>
              <a:tabLst/>
              <a:defRPr/>
            </a:pPr>
            <a:r>
              <a:rPr lang="en-US" altLang="ko-KR" dirty="0">
                <a:ln>
                  <a:solidFill>
                    <a:srgbClr val="464646">
                      <a:alpha val="80000"/>
                    </a:srgbClr>
                  </a:solidFill>
                </a:ln>
                <a:solidFill>
                  <a:srgbClr val="464646"/>
                </a:solidFill>
              </a:rPr>
              <a:t>Bootstrap</a:t>
            </a:r>
            <a:r>
              <a:rPr lang="en-US" altLang="ko-KR" baseline="0" dirty="0">
                <a:ln>
                  <a:solidFill>
                    <a:srgbClr val="464646">
                      <a:alpha val="80000"/>
                    </a:srgbClr>
                  </a:solidFill>
                </a:ln>
                <a:solidFill>
                  <a:srgbClr val="464646"/>
                </a:solidFill>
              </a:rPr>
              <a:t> is creating</a:t>
            </a:r>
            <a:r>
              <a:rPr lang="en-US" altLang="ko-KR" dirty="0">
                <a:ln>
                  <a:solidFill>
                    <a:srgbClr val="464646">
                      <a:alpha val="80000"/>
                    </a:srgbClr>
                  </a:solidFill>
                </a:ln>
                <a:solidFill>
                  <a:srgbClr val="464646"/>
                </a:solidFill>
              </a:rPr>
              <a:t> data of the same size as the original data by Allowing duplication in given train data.</a:t>
            </a:r>
          </a:p>
          <a:p>
            <a:pPr marL="0" marR="0" lvl="0" indent="0" algn="just" defTabSz="914400" rtl="0" eaLnBrk="1" fontAlgn="auto" latinLnBrk="1" hangingPunct="1">
              <a:lnSpc>
                <a:spcPct val="100000"/>
              </a:lnSpc>
              <a:spcBef>
                <a:spcPts val="0"/>
              </a:spcBef>
              <a:spcAft>
                <a:spcPts val="0"/>
              </a:spcAft>
              <a:buClrTx/>
              <a:buSzTx/>
              <a:buFontTx/>
              <a:buNone/>
              <a:tabLst/>
              <a:defRPr/>
            </a:pPr>
            <a:endParaRPr lang="en-US" altLang="ko-KR" dirty="0">
              <a:ln>
                <a:solidFill>
                  <a:srgbClr val="464646">
                    <a:alpha val="80000"/>
                  </a:srgbClr>
                </a:solidFill>
              </a:ln>
              <a:solidFill>
                <a:srgbClr val="464646"/>
              </a:solidFill>
            </a:endParaRPr>
          </a:p>
          <a:p>
            <a:pPr marL="0" marR="0" lvl="0" indent="0" algn="just" defTabSz="914400" rtl="0" eaLnBrk="1" fontAlgn="auto" latinLnBrk="1" hangingPunct="1">
              <a:lnSpc>
                <a:spcPct val="100000"/>
              </a:lnSpc>
              <a:spcBef>
                <a:spcPts val="0"/>
              </a:spcBef>
              <a:spcAft>
                <a:spcPts val="0"/>
              </a:spcAft>
              <a:buClrTx/>
              <a:buSzTx/>
              <a:buFontTx/>
              <a:buNone/>
              <a:tabLst/>
              <a:defRPr/>
            </a:pPr>
            <a:r>
              <a:rPr lang="en-US" altLang="ko-KR" dirty="0">
                <a:ln>
                  <a:solidFill>
                    <a:srgbClr val="464646">
                      <a:alpha val="80000"/>
                    </a:srgbClr>
                  </a:solidFill>
                </a:ln>
                <a:solidFill>
                  <a:srgbClr val="464646"/>
                </a:solidFill>
              </a:rPr>
              <a:t>The order is as follows. We first create N bootstrap samples and use them to create N trees. Next the model train each trees in ensemble. Then it selected the result of the prediction as a voting method.</a:t>
            </a:r>
          </a:p>
          <a:p>
            <a:pPr marL="0" marR="0" lvl="0" indent="0" algn="just" defTabSz="914400" rtl="0" eaLnBrk="1" fontAlgn="auto" latinLnBrk="1" hangingPunct="1">
              <a:lnSpc>
                <a:spcPct val="100000"/>
              </a:lnSpc>
              <a:spcBef>
                <a:spcPts val="0"/>
              </a:spcBef>
              <a:spcAft>
                <a:spcPts val="0"/>
              </a:spcAft>
              <a:buClrTx/>
              <a:buSzTx/>
              <a:buFontTx/>
              <a:buNone/>
              <a:tabLst/>
              <a:defRPr/>
            </a:pPr>
            <a:endParaRPr lang="en-US" altLang="ko-KR" dirty="0">
              <a:ln>
                <a:solidFill>
                  <a:srgbClr val="464646">
                    <a:alpha val="80000"/>
                  </a:srgbClr>
                </a:solidFill>
              </a:ln>
              <a:solidFill>
                <a:srgbClr val="464646"/>
              </a:solidFill>
            </a:endParaRPr>
          </a:p>
          <a:p>
            <a:pPr marL="0" marR="0" lvl="0" indent="0" algn="just" defTabSz="914400" rtl="0" eaLnBrk="1" fontAlgn="auto" latinLnBrk="1" hangingPunct="1">
              <a:lnSpc>
                <a:spcPct val="100000"/>
              </a:lnSpc>
              <a:spcBef>
                <a:spcPts val="0"/>
              </a:spcBef>
              <a:spcAft>
                <a:spcPts val="0"/>
              </a:spcAft>
              <a:buClrTx/>
              <a:buSzTx/>
              <a:buFontTx/>
              <a:buNone/>
              <a:tabLst/>
              <a:defRPr/>
            </a:pPr>
            <a:r>
              <a:rPr lang="ko-KR" altLang="en-US" dirty="0">
                <a:ln>
                  <a:solidFill>
                    <a:srgbClr val="464646">
                      <a:alpha val="80000"/>
                    </a:srgbClr>
                  </a:solidFill>
                </a:ln>
                <a:solidFill>
                  <a:srgbClr val="464646"/>
                </a:solidFill>
              </a:rPr>
              <a:t>순서는 다음과 같습니다</a:t>
            </a:r>
            <a:r>
              <a:rPr lang="en-US" altLang="ko-KR" dirty="0">
                <a:ln>
                  <a:solidFill>
                    <a:srgbClr val="464646">
                      <a:alpha val="80000"/>
                    </a:srgbClr>
                  </a:solidFill>
                </a:ln>
                <a:solidFill>
                  <a:srgbClr val="464646"/>
                </a:solidFill>
              </a:rPr>
              <a:t>. </a:t>
            </a:r>
            <a:r>
              <a:rPr lang="ko-KR" altLang="en-US" dirty="0">
                <a:ln>
                  <a:solidFill>
                    <a:srgbClr val="464646">
                      <a:alpha val="80000"/>
                    </a:srgbClr>
                  </a:solidFill>
                </a:ln>
                <a:solidFill>
                  <a:srgbClr val="464646"/>
                </a:solidFill>
              </a:rPr>
              <a:t>먼저 </a:t>
            </a:r>
            <a:r>
              <a:rPr lang="en-US" altLang="ko-KR" dirty="0">
                <a:ln>
                  <a:solidFill>
                    <a:srgbClr val="464646">
                      <a:alpha val="80000"/>
                    </a:srgbClr>
                  </a:solidFill>
                </a:ln>
                <a:solidFill>
                  <a:srgbClr val="464646"/>
                </a:solidFill>
              </a:rPr>
              <a:t>N</a:t>
            </a:r>
            <a:r>
              <a:rPr lang="ko-KR" altLang="en-US" baseline="0" dirty="0">
                <a:ln>
                  <a:solidFill>
                    <a:srgbClr val="464646">
                      <a:alpha val="80000"/>
                    </a:srgbClr>
                  </a:solidFill>
                </a:ln>
                <a:solidFill>
                  <a:srgbClr val="464646"/>
                </a:solidFill>
              </a:rPr>
              <a:t>개의 </a:t>
            </a:r>
            <a:r>
              <a:rPr lang="en-US" altLang="ko-KR" baseline="0" dirty="0">
                <a:ln>
                  <a:solidFill>
                    <a:srgbClr val="464646">
                      <a:alpha val="80000"/>
                    </a:srgbClr>
                  </a:solidFill>
                </a:ln>
                <a:solidFill>
                  <a:srgbClr val="464646"/>
                </a:solidFill>
              </a:rPr>
              <a:t>bootstrap sample</a:t>
            </a:r>
            <a:r>
              <a:rPr lang="ko-KR" altLang="en-US" baseline="0" dirty="0">
                <a:ln>
                  <a:solidFill>
                    <a:srgbClr val="464646">
                      <a:alpha val="80000"/>
                    </a:srgbClr>
                  </a:solidFill>
                </a:ln>
                <a:solidFill>
                  <a:srgbClr val="464646"/>
                </a:solidFill>
              </a:rPr>
              <a:t>을 만들고 그것을 이용하여 </a:t>
            </a:r>
            <a:r>
              <a:rPr lang="en-US" altLang="ko-KR" baseline="0" dirty="0">
                <a:ln>
                  <a:solidFill>
                    <a:srgbClr val="464646">
                      <a:alpha val="80000"/>
                    </a:srgbClr>
                  </a:solidFill>
                </a:ln>
                <a:solidFill>
                  <a:srgbClr val="464646"/>
                </a:solidFill>
              </a:rPr>
              <a:t>n</a:t>
            </a:r>
            <a:r>
              <a:rPr lang="ko-KR" altLang="en-US" baseline="0" dirty="0">
                <a:ln>
                  <a:solidFill>
                    <a:srgbClr val="464646">
                      <a:alpha val="80000"/>
                    </a:srgbClr>
                  </a:solidFill>
                </a:ln>
                <a:solidFill>
                  <a:srgbClr val="464646"/>
                </a:solidFill>
              </a:rPr>
              <a:t>개의 </a:t>
            </a:r>
            <a:r>
              <a:rPr lang="ko-KR" altLang="en-US" baseline="0" dirty="0" err="1">
                <a:ln>
                  <a:solidFill>
                    <a:srgbClr val="464646">
                      <a:alpha val="80000"/>
                    </a:srgbClr>
                  </a:solidFill>
                </a:ln>
                <a:solidFill>
                  <a:srgbClr val="464646"/>
                </a:solidFill>
              </a:rPr>
              <a:t>결정트리를</a:t>
            </a:r>
            <a:r>
              <a:rPr lang="ko-KR" altLang="en-US" baseline="0" dirty="0">
                <a:ln>
                  <a:solidFill>
                    <a:srgbClr val="464646">
                      <a:alpha val="80000"/>
                    </a:srgbClr>
                  </a:solidFill>
                </a:ln>
                <a:solidFill>
                  <a:srgbClr val="464646"/>
                </a:solidFill>
              </a:rPr>
              <a:t> 생성합니다</a:t>
            </a:r>
            <a:r>
              <a:rPr lang="en-US" altLang="ko-KR" baseline="0" dirty="0">
                <a:ln>
                  <a:solidFill>
                    <a:srgbClr val="464646">
                      <a:alpha val="80000"/>
                    </a:srgbClr>
                  </a:solidFill>
                </a:ln>
                <a:solidFill>
                  <a:srgbClr val="464646"/>
                </a:solidFill>
              </a:rPr>
              <a:t>. </a:t>
            </a:r>
            <a:r>
              <a:rPr lang="ko-KR" altLang="en-US" baseline="0" dirty="0">
                <a:ln>
                  <a:solidFill>
                    <a:srgbClr val="464646">
                      <a:alpha val="80000"/>
                    </a:srgbClr>
                  </a:solidFill>
                </a:ln>
                <a:solidFill>
                  <a:srgbClr val="FF0000"/>
                </a:solidFill>
              </a:rPr>
              <a:t>각각의 앙상블</a:t>
            </a:r>
            <a:r>
              <a:rPr lang="en-US" altLang="ko-KR" baseline="0" dirty="0">
                <a:ln>
                  <a:solidFill>
                    <a:srgbClr val="464646">
                      <a:alpha val="80000"/>
                    </a:srgbClr>
                  </a:solidFill>
                </a:ln>
                <a:solidFill>
                  <a:srgbClr val="FF0000"/>
                </a:solidFill>
              </a:rPr>
              <a:t>(</a:t>
            </a:r>
            <a:r>
              <a:rPr lang="ko-KR" altLang="en-US" baseline="0" dirty="0">
                <a:ln>
                  <a:solidFill>
                    <a:srgbClr val="464646">
                      <a:alpha val="80000"/>
                    </a:srgbClr>
                  </a:solidFill>
                </a:ln>
                <a:solidFill>
                  <a:srgbClr val="FF0000"/>
                </a:solidFill>
              </a:rPr>
              <a:t>트리</a:t>
            </a:r>
            <a:r>
              <a:rPr lang="en-US" altLang="ko-KR" baseline="0" dirty="0">
                <a:ln>
                  <a:solidFill>
                    <a:srgbClr val="464646">
                      <a:alpha val="80000"/>
                    </a:srgbClr>
                  </a:solidFill>
                </a:ln>
                <a:solidFill>
                  <a:srgbClr val="FF0000"/>
                </a:solidFill>
              </a:rPr>
              <a:t>)</a:t>
            </a:r>
            <a:r>
              <a:rPr lang="ko-KR" altLang="en-US" baseline="0" dirty="0">
                <a:ln>
                  <a:solidFill>
                    <a:srgbClr val="464646">
                      <a:alpha val="80000"/>
                    </a:srgbClr>
                  </a:solidFill>
                </a:ln>
                <a:solidFill>
                  <a:srgbClr val="FF0000"/>
                </a:solidFill>
              </a:rPr>
              <a:t>로 부터 </a:t>
            </a:r>
            <a:r>
              <a:rPr lang="en-US" altLang="ko-KR" baseline="0" dirty="0">
                <a:ln>
                  <a:solidFill>
                    <a:srgbClr val="464646">
                      <a:alpha val="80000"/>
                    </a:srgbClr>
                  </a:solidFill>
                </a:ln>
                <a:solidFill>
                  <a:srgbClr val="FF0000"/>
                </a:solidFill>
              </a:rPr>
              <a:t>train classifier</a:t>
            </a:r>
            <a:r>
              <a:rPr lang="ko-KR" altLang="en-US" baseline="0" dirty="0">
                <a:ln>
                  <a:solidFill>
                    <a:srgbClr val="464646">
                      <a:alpha val="80000"/>
                    </a:srgbClr>
                  </a:solidFill>
                </a:ln>
                <a:solidFill>
                  <a:srgbClr val="FF0000"/>
                </a:solidFill>
              </a:rPr>
              <a:t>를 만듭니다</a:t>
            </a:r>
            <a:r>
              <a:rPr lang="en-US" altLang="ko-KR" baseline="0" dirty="0">
                <a:ln>
                  <a:solidFill>
                    <a:srgbClr val="464646">
                      <a:alpha val="80000"/>
                    </a:srgbClr>
                  </a:solidFill>
                </a:ln>
                <a:solidFill>
                  <a:srgbClr val="FF0000"/>
                </a:solidFill>
              </a:rPr>
              <a:t>. </a:t>
            </a:r>
            <a:r>
              <a:rPr lang="ko-KR" altLang="en-US" baseline="0" dirty="0">
                <a:ln>
                  <a:solidFill>
                    <a:srgbClr val="464646">
                      <a:alpha val="80000"/>
                    </a:srgbClr>
                  </a:solidFill>
                </a:ln>
                <a:solidFill>
                  <a:srgbClr val="FF0000"/>
                </a:solidFill>
              </a:rPr>
              <a:t>그 후 예측 결과를 투표방식으로 선택합니다</a:t>
            </a:r>
            <a:r>
              <a:rPr lang="en-US" altLang="ko-KR" baseline="0" dirty="0">
                <a:ln>
                  <a:solidFill>
                    <a:srgbClr val="464646">
                      <a:alpha val="80000"/>
                    </a:srgbClr>
                  </a:solidFill>
                </a:ln>
                <a:solidFill>
                  <a:srgbClr val="FF0000"/>
                </a:solidFill>
              </a:rPr>
              <a:t>.</a:t>
            </a:r>
          </a:p>
          <a:p>
            <a:pPr marL="0" marR="0" lvl="0" indent="0" algn="just" defTabSz="914400" rtl="0" eaLnBrk="1" fontAlgn="auto" latinLnBrk="1" hangingPunct="1">
              <a:lnSpc>
                <a:spcPct val="100000"/>
              </a:lnSpc>
              <a:spcBef>
                <a:spcPts val="0"/>
              </a:spcBef>
              <a:spcAft>
                <a:spcPts val="0"/>
              </a:spcAft>
              <a:buClrTx/>
              <a:buSzTx/>
              <a:buFontTx/>
              <a:buNone/>
              <a:tabLst/>
              <a:defRPr/>
            </a:pPr>
            <a:endParaRPr lang="en-US" altLang="ko-KR" baseline="0" dirty="0">
              <a:ln>
                <a:solidFill>
                  <a:srgbClr val="464646">
                    <a:alpha val="80000"/>
                  </a:srgbClr>
                </a:solidFill>
              </a:ln>
              <a:solidFill>
                <a:srgbClr val="FF0000"/>
              </a:solidFill>
            </a:endParaRPr>
          </a:p>
          <a:p>
            <a:r>
              <a:rPr lang="ko-KR" altLang="en-US" dirty="0"/>
              <a:t>우리가 두번째로 이용한 모델은 </a:t>
            </a:r>
            <a:r>
              <a:rPr lang="en-US" altLang="ko-KR" dirty="0"/>
              <a:t>Random</a:t>
            </a:r>
            <a:r>
              <a:rPr lang="en-US" altLang="ko-KR" baseline="0" dirty="0"/>
              <a:t> Forest</a:t>
            </a:r>
            <a:r>
              <a:rPr lang="ko-KR" altLang="en-US" baseline="0" dirty="0"/>
              <a:t>입니다</a:t>
            </a:r>
            <a:r>
              <a:rPr lang="en-US" altLang="ko-KR" baseline="0" dirty="0"/>
              <a:t>. </a:t>
            </a:r>
            <a:r>
              <a:rPr lang="ko-KR" altLang="en-US" baseline="0" dirty="0"/>
              <a:t>이 모델의 원리를 간단하게 설명해드리겠습니다</a:t>
            </a:r>
            <a:r>
              <a:rPr lang="en-US" altLang="ko-KR" baseline="0" dirty="0"/>
              <a:t>. </a:t>
            </a:r>
          </a:p>
          <a:p>
            <a:r>
              <a:rPr lang="ko-KR" altLang="en-US" baseline="0" dirty="0"/>
              <a:t>설명하기에 앞서 알아야 할 개념은 </a:t>
            </a:r>
            <a:r>
              <a:rPr lang="en-US" altLang="ko-KR" baseline="0" dirty="0"/>
              <a:t>bootstrap</a:t>
            </a:r>
            <a:r>
              <a:rPr lang="ko-KR" altLang="en-US" baseline="0" dirty="0"/>
              <a:t>입니다</a:t>
            </a:r>
            <a:r>
              <a:rPr lang="en-US" altLang="ko-KR" baseline="0" dirty="0"/>
              <a:t>.</a:t>
            </a:r>
            <a:endParaRPr lang="en-US" altLang="ko-KR" baseline="0" dirty="0">
              <a:ln>
                <a:solidFill>
                  <a:srgbClr val="464646">
                    <a:alpha val="80000"/>
                  </a:srgbClr>
                </a:solidFill>
              </a:ln>
              <a:solidFill>
                <a:srgbClr val="FF0000"/>
              </a:solidFill>
            </a:endParaRPr>
          </a:p>
          <a:p>
            <a:r>
              <a:rPr lang="en-US" altLang="ko-KR" dirty="0"/>
              <a:t>1. N</a:t>
            </a:r>
            <a:r>
              <a:rPr lang="ko-KR" altLang="en-US" dirty="0"/>
              <a:t>개의 </a:t>
            </a:r>
            <a:r>
              <a:rPr lang="en-US" altLang="ko-KR" dirty="0"/>
              <a:t>Bootstrap sample </a:t>
            </a:r>
            <a:r>
              <a:rPr lang="ko-KR" altLang="en-US" dirty="0"/>
              <a:t>생성</a:t>
            </a:r>
            <a:endParaRPr lang="en-US" altLang="ko-KR" dirty="0"/>
          </a:p>
          <a:p>
            <a:r>
              <a:rPr lang="en-US" altLang="ko-KR" dirty="0"/>
              <a:t>2. </a:t>
            </a:r>
            <a:r>
              <a:rPr lang="ko-KR" altLang="en-US" dirty="0"/>
              <a:t>임의의 </a:t>
            </a:r>
            <a:r>
              <a:rPr lang="en-US" altLang="ko-KR" dirty="0"/>
              <a:t>Bootstrap sample</a:t>
            </a:r>
            <a:r>
              <a:rPr lang="ko-KR" altLang="en-US" dirty="0"/>
              <a:t>과 변수로 </a:t>
            </a:r>
            <a:r>
              <a:rPr lang="en-US" altLang="ko-KR" dirty="0"/>
              <a:t>N</a:t>
            </a:r>
            <a:r>
              <a:rPr lang="ko-KR" altLang="en-US" dirty="0"/>
              <a:t>개의 </a:t>
            </a:r>
            <a:r>
              <a:rPr lang="en-US" altLang="ko-KR" dirty="0"/>
              <a:t>tree</a:t>
            </a:r>
            <a:r>
              <a:rPr lang="ko-KR" altLang="en-US" dirty="0"/>
              <a:t> 생성</a:t>
            </a:r>
            <a:endParaRPr lang="en-US" altLang="ko-KR" dirty="0"/>
          </a:p>
          <a:p>
            <a:r>
              <a:rPr lang="en-US" altLang="ko-KR" dirty="0"/>
              <a:t>3. </a:t>
            </a:r>
            <a:r>
              <a:rPr lang="ko-KR" altLang="en-US" dirty="0"/>
              <a:t>각각의 앙상블로부터 </a:t>
            </a:r>
            <a:r>
              <a:rPr lang="en-US" altLang="ko-KR" dirty="0"/>
              <a:t>train classifier </a:t>
            </a:r>
            <a:r>
              <a:rPr lang="ko-KR" altLang="en-US" dirty="0"/>
              <a:t>생성</a:t>
            </a:r>
            <a:endParaRPr lang="en-US" altLang="ko-KR" dirty="0"/>
          </a:p>
          <a:p>
            <a:r>
              <a:rPr lang="en-US" altLang="ko-KR" dirty="0"/>
              <a:t>4. </a:t>
            </a:r>
            <a:r>
              <a:rPr lang="ko-KR" altLang="en-US" dirty="0"/>
              <a:t>예측결과를 투표방식으로 선택</a:t>
            </a:r>
            <a:endParaRPr lang="en-US" altLang="ko-KR" dirty="0"/>
          </a:p>
          <a:p>
            <a:r>
              <a:rPr lang="en-US" altLang="ko-KR" dirty="0"/>
              <a:t>-Bootstrap? </a:t>
            </a:r>
            <a:r>
              <a:rPr lang="ko-KR" altLang="en-US" dirty="0"/>
              <a:t>주어진 </a:t>
            </a:r>
            <a:r>
              <a:rPr lang="en-US" altLang="ko-KR" dirty="0"/>
              <a:t>train data</a:t>
            </a:r>
            <a:r>
              <a:rPr lang="ko-KR" altLang="en-US" dirty="0"/>
              <a:t>에서 중복을 허용하여 원래 데이터와 같은 크기의 데이터를 </a:t>
            </a:r>
            <a:r>
              <a:rPr lang="ko-KR" altLang="en-US" dirty="0" err="1"/>
              <a:t>만드는것</a:t>
            </a:r>
            <a:endParaRPr lang="en-US" altLang="ko-KR" dirty="0"/>
          </a:p>
          <a:p>
            <a:pPr marL="0" marR="0" lvl="0" indent="0" algn="just" defTabSz="914400" rtl="0" eaLnBrk="1" fontAlgn="auto" latinLnBrk="1" hangingPunct="1">
              <a:lnSpc>
                <a:spcPct val="100000"/>
              </a:lnSpc>
              <a:spcBef>
                <a:spcPts val="0"/>
              </a:spcBef>
              <a:spcAft>
                <a:spcPts val="0"/>
              </a:spcAft>
              <a:buClrTx/>
              <a:buSzTx/>
              <a:buFontTx/>
              <a:buNone/>
              <a:tabLst/>
              <a:defRPr/>
            </a:pPr>
            <a:endParaRPr lang="en-US" altLang="ko-KR" dirty="0">
              <a:solidFill>
                <a:srgbClr val="FF0000"/>
              </a:solidFill>
            </a:endParaRPr>
          </a:p>
          <a:p>
            <a:endParaRPr lang="ko-KR" altLang="en-US" dirty="0"/>
          </a:p>
        </p:txBody>
      </p:sp>
      <p:sp>
        <p:nvSpPr>
          <p:cNvPr id="4" name="슬라이드 번호 개체 틀 3"/>
          <p:cNvSpPr>
            <a:spLocks noGrp="1"/>
          </p:cNvSpPr>
          <p:nvPr>
            <p:ph type="sldNum" sz="quarter" idx="10"/>
          </p:nvPr>
        </p:nvSpPr>
        <p:spPr/>
        <p:txBody>
          <a:bodyPr/>
          <a:lstStyle/>
          <a:p>
            <a:fld id="{0F7F8D4A-A91D-4F41-89DC-112A04205903}" type="slidenum">
              <a:rPr lang="ko-KR" altLang="en-US" smtClean="0"/>
              <a:t>9</a:t>
            </a:fld>
            <a:endParaRPr lang="ko-KR" altLang="en-US"/>
          </a:p>
        </p:txBody>
      </p:sp>
    </p:spTree>
    <p:extLst>
      <p:ext uri="{BB962C8B-B14F-4D97-AF65-F5344CB8AC3E}">
        <p14:creationId xmlns:p14="http://schemas.microsoft.com/office/powerpoint/2010/main" val="31419896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ko-KR" altLang="en-US"/>
              <a:t>마스터 제목 스타일 편집</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마스터 부제목 스타일 편집</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12/16/2017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4193295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a:t>마스터 제목 스타일 편집</a:t>
            </a:r>
            <a:endParaRPr lang="en-US" dirty="0"/>
          </a:p>
        </p:txBody>
      </p:sp>
      <p:sp>
        <p:nvSpPr>
          <p:cNvPr id="3" name="Vertical Text Placeholder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12/16/2017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959234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ko-KR" altLang="en-US"/>
              <a:t>마스터 제목 스타일 편집</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12/16/2017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47826768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제목 슬라이드">
    <p:spTree>
      <p:nvGrpSpPr>
        <p:cNvPr id="1" name=""/>
        <p:cNvGrpSpPr/>
        <p:nvPr/>
      </p:nvGrpSpPr>
      <p:grpSpPr>
        <a:xfrm>
          <a:off x="0" y="0"/>
          <a:ext cx="0" cy="0"/>
          <a:chOff x="0" y="0"/>
          <a:chExt cx="0" cy="0"/>
        </a:xfrm>
      </p:grpSpPr>
    </p:spTree>
    <p:extLst>
      <p:ext uri="{BB962C8B-B14F-4D97-AF65-F5344CB8AC3E}">
        <p14:creationId xmlns:p14="http://schemas.microsoft.com/office/powerpoint/2010/main" val="29810580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3_제목 슬라이드">
    <p:spTree>
      <p:nvGrpSpPr>
        <p:cNvPr id="1" name=""/>
        <p:cNvGrpSpPr/>
        <p:nvPr/>
      </p:nvGrpSpPr>
      <p:grpSpPr>
        <a:xfrm>
          <a:off x="0" y="0"/>
          <a:ext cx="0" cy="0"/>
          <a:chOff x="0" y="0"/>
          <a:chExt cx="0" cy="0"/>
        </a:xfrm>
      </p:grpSpPr>
    </p:spTree>
    <p:extLst>
      <p:ext uri="{BB962C8B-B14F-4D97-AF65-F5344CB8AC3E}">
        <p14:creationId xmlns:p14="http://schemas.microsoft.com/office/powerpoint/2010/main" val="31559564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a:t>마스터 제목 스타일 편집</a:t>
            </a:r>
            <a:endParaRPr lang="en-US" dirty="0"/>
          </a:p>
        </p:txBody>
      </p:sp>
      <p:sp>
        <p:nvSpPr>
          <p:cNvPr id="3" name="Content Placeholder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12/16/2017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9197436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ko-KR" altLang="en-US"/>
              <a:t>마스터 제목 스타일 편집</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a:t>마스터 텍스트 스타일을 편집합니다</a:t>
            </a:r>
          </a:p>
        </p:txBody>
      </p:sp>
      <p:sp>
        <p:nvSpPr>
          <p:cNvPr id="4" name="Date Placeholder 3"/>
          <p:cNvSpPr>
            <a:spLocks noGrp="1"/>
          </p:cNvSpPr>
          <p:nvPr>
            <p:ph type="dt" sz="half" idx="10"/>
          </p:nvPr>
        </p:nvSpPr>
        <p:spPr/>
        <p:txBody>
          <a:bodyPr/>
          <a:lstStyle/>
          <a:p>
            <a:fld id="{C764DE79-268F-4C1A-8933-263129D2AF90}" type="datetimeFigureOut">
              <a:rPr lang="en-US" dirty="0"/>
              <a:t>12/16/2017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5733440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a:t>마스터 제목 스타일 편집</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dirty="0"/>
              <a:t>12/16/2017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4492696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ko-KR" altLang="en-US"/>
              <a:t>마스터 제목 스타일 편집</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Content Placeholder 3"/>
          <p:cNvSpPr>
            <a:spLocks noGrp="1"/>
          </p:cNvSpPr>
          <p:nvPr>
            <p:ph sz="half" idx="2"/>
          </p:nvPr>
        </p:nvSpPr>
        <p:spPr>
          <a:xfrm>
            <a:off x="629842" y="2505075"/>
            <a:ext cx="3868340" cy="3684588"/>
          </a:xfrm>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Content Placeholder 5"/>
          <p:cNvSpPr>
            <a:spLocks noGrp="1"/>
          </p:cNvSpPr>
          <p:nvPr>
            <p:ph sz="quarter" idx="4"/>
          </p:nvPr>
        </p:nvSpPr>
        <p:spPr>
          <a:xfrm>
            <a:off x="4629150" y="2505075"/>
            <a:ext cx="3887391" cy="3684588"/>
          </a:xfrm>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dirty="0"/>
              <a:t>12/16/2017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9211642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a:t>마스터 제목 스타일 편집</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dirty="0"/>
              <a:t>12/16/2017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9931176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12/16/2017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5834318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ko-KR" altLang="en-US"/>
              <a:t>마스터 제목 스타일 편집</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편집합니다</a:t>
            </a:r>
          </a:p>
        </p:txBody>
      </p:sp>
      <p:sp>
        <p:nvSpPr>
          <p:cNvPr id="5" name="Date Placeholder 4"/>
          <p:cNvSpPr>
            <a:spLocks noGrp="1"/>
          </p:cNvSpPr>
          <p:nvPr>
            <p:ph type="dt" sz="half" idx="10"/>
          </p:nvPr>
        </p:nvSpPr>
        <p:spPr/>
        <p:txBody>
          <a:bodyPr/>
          <a:lstStyle/>
          <a:p>
            <a:fld id="{C764DE79-268F-4C1A-8933-263129D2AF90}" type="datetimeFigureOut">
              <a:rPr lang="en-US" dirty="0"/>
              <a:t>12/16/2017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0976026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ko-KR" altLang="en-US"/>
              <a:t>마스터 제목 스타일 편집</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ko-KR" altLang="en-US"/>
              <a:t>그림을 추가하려면 아이콘을 클릭하십시오</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편집합니다</a:t>
            </a:r>
          </a:p>
        </p:txBody>
      </p:sp>
      <p:sp>
        <p:nvSpPr>
          <p:cNvPr id="5" name="Date Placeholder 4"/>
          <p:cNvSpPr>
            <a:spLocks noGrp="1"/>
          </p:cNvSpPr>
          <p:nvPr>
            <p:ph type="dt" sz="half" idx="10"/>
          </p:nvPr>
        </p:nvSpPr>
        <p:spPr/>
        <p:txBody>
          <a:bodyPr/>
          <a:lstStyle/>
          <a:p>
            <a:fld id="{C764DE79-268F-4C1A-8933-263129D2AF90}" type="datetimeFigureOut">
              <a:rPr lang="en-US" dirty="0"/>
              <a:t>12/16/2017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7142171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alpha val="50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ko-KR" altLang="en-US"/>
              <a:t>마스터 제목 스타일 편집</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12/16/2017</a:t>
            </a:fld>
            <a:endParaRPr lang="en-US" dirty="0"/>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dirty="0"/>
          </a:p>
        </p:txBody>
      </p:sp>
    </p:spTree>
    <p:extLst>
      <p:ext uri="{BB962C8B-B14F-4D97-AF65-F5344CB8AC3E}">
        <p14:creationId xmlns:p14="http://schemas.microsoft.com/office/powerpoint/2010/main" val="1741626056"/>
      </p:ext>
    </p:extLst>
  </p:cSld>
  <p:clrMap bg1="lt1" tx1="dk1" bg2="lt2" tx2="dk2" accent1="accent1" accent2="accent2" accent3="accent3" accent4="accent4" accent5="accent5" accent6="accent6" hlink="hlink" folHlink="folHlink"/>
  <p:sldLayoutIdLst>
    <p:sldLayoutId id="2147483651"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 id="2147483660" r:id="rId10"/>
    <p:sldLayoutId id="2147483661" r:id="rId11"/>
    <p:sldLayoutId id="2147483662" r:id="rId12"/>
    <p:sldLayoutId id="2147483664" r:id="rId13"/>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3.xml"/><Relationship Id="rId1" Type="http://schemas.openxmlformats.org/officeDocument/2006/relationships/vmlDrawing" Target="../drawings/vmlDrawing1.vml"/><Relationship Id="rId5" Type="http://schemas.openxmlformats.org/officeDocument/2006/relationships/image" Target="../media/image16.png"/><Relationship Id="rId4" Type="http://schemas.openxmlformats.org/officeDocument/2006/relationships/oleObject" Target="../embeddings/oleObject1.bin"/></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13.xml"/><Relationship Id="rId5" Type="http://schemas.openxmlformats.org/officeDocument/2006/relationships/image" Target="../media/image19.pn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2.xml"/><Relationship Id="rId1" Type="http://schemas.openxmlformats.org/officeDocument/2006/relationships/slideLayout" Target="../slideLayouts/slideLayout13.xml"/><Relationship Id="rId4" Type="http://schemas.openxmlformats.org/officeDocument/2006/relationships/chart" Target="../charts/chart2.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13.xml"/><Relationship Id="rId4" Type="http://schemas.microsoft.com/office/2007/relationships/hdphoto" Target="../media/hdphoto7.wdp"/></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21.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3.png"/><Relationship Id="rId7"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microsoft.com/office/2007/relationships/hdphoto" Target="../media/hdphoto2.wdp"/><Relationship Id="rId5" Type="http://schemas.openxmlformats.org/officeDocument/2006/relationships/image" Target="../media/image4.png"/><Relationship Id="rId4" Type="http://schemas.microsoft.com/office/2007/relationships/hdphoto" Target="../media/hdphoto1.wdp"/><Relationship Id="rId9"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8" Type="http://schemas.microsoft.com/office/2007/relationships/hdphoto" Target="../media/hdphoto6.wdp"/><Relationship Id="rId3" Type="http://schemas.openxmlformats.org/officeDocument/2006/relationships/image" Target="../media/image8.png"/><Relationship Id="rId7"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13.xml"/><Relationship Id="rId6" Type="http://schemas.microsoft.com/office/2007/relationships/hdphoto" Target="../media/hdphoto5.wdp"/><Relationship Id="rId5" Type="http://schemas.openxmlformats.org/officeDocument/2006/relationships/image" Target="../media/image9.png"/><Relationship Id="rId4" Type="http://schemas.microsoft.com/office/2007/relationships/hdphoto" Target="../media/hdphoto4.wdp"/></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13.xml"/><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2641704" y="2860021"/>
            <a:ext cx="4379725" cy="584775"/>
          </a:xfrm>
          <a:prstGeom prst="rect">
            <a:avLst/>
          </a:prstGeom>
          <a:noFill/>
        </p:spPr>
        <p:txBody>
          <a:bodyPr wrap="none" rtlCol="0">
            <a:spAutoFit/>
          </a:bodyPr>
          <a:lstStyle/>
          <a:p>
            <a:r>
              <a:rPr lang="en-US" altLang="ko-KR" sz="3200" spc="-150" dirty="0">
                <a:ln w="12700">
                  <a:gradFill>
                    <a:gsLst>
                      <a:gs pos="0">
                        <a:schemeClr val="bg2">
                          <a:lumMod val="50000"/>
                        </a:schemeClr>
                      </a:gs>
                      <a:gs pos="100000">
                        <a:schemeClr val="tx2"/>
                      </a:gs>
                    </a:gsLst>
                    <a:lin ang="16200000" scaled="0"/>
                  </a:gradFill>
                </a:ln>
                <a:gradFill flip="none" rotWithShape="1">
                  <a:gsLst>
                    <a:gs pos="0">
                      <a:schemeClr val="bg2">
                        <a:lumMod val="50000"/>
                      </a:schemeClr>
                    </a:gs>
                    <a:gs pos="100000">
                      <a:schemeClr val="tx2"/>
                    </a:gs>
                  </a:gsLst>
                  <a:lin ang="16200000" scaled="1"/>
                  <a:tileRect/>
                </a:gradFill>
                <a:latin typeface="a뉴고딕M" panose="02020600000000000000" pitchFamily="18" charset="-127"/>
                <a:ea typeface="a뉴고딕M" panose="02020600000000000000" pitchFamily="18" charset="-127"/>
              </a:rPr>
              <a:t>Music Recommendation</a:t>
            </a:r>
            <a:endParaRPr lang="ko-KR" altLang="en-US" sz="3200" spc="-150" dirty="0">
              <a:ln w="12700">
                <a:gradFill>
                  <a:gsLst>
                    <a:gs pos="0">
                      <a:schemeClr val="bg2">
                        <a:lumMod val="50000"/>
                      </a:schemeClr>
                    </a:gs>
                    <a:gs pos="100000">
                      <a:schemeClr val="tx2"/>
                    </a:gs>
                  </a:gsLst>
                  <a:lin ang="16200000" scaled="0"/>
                </a:gradFill>
              </a:ln>
              <a:gradFill flip="none" rotWithShape="1">
                <a:gsLst>
                  <a:gs pos="0">
                    <a:schemeClr val="bg2">
                      <a:lumMod val="50000"/>
                    </a:schemeClr>
                  </a:gs>
                  <a:gs pos="100000">
                    <a:schemeClr val="tx2"/>
                  </a:gs>
                </a:gsLst>
                <a:lin ang="16200000" scaled="1"/>
                <a:tileRect/>
              </a:gradFill>
              <a:latin typeface="a뉴고딕M" panose="02020600000000000000" pitchFamily="18" charset="-127"/>
              <a:ea typeface="a뉴고딕M" panose="02020600000000000000" pitchFamily="18" charset="-127"/>
            </a:endParaRPr>
          </a:p>
        </p:txBody>
      </p:sp>
      <p:grpSp>
        <p:nvGrpSpPr>
          <p:cNvPr id="42" name="그룹 41"/>
          <p:cNvGrpSpPr/>
          <p:nvPr/>
        </p:nvGrpSpPr>
        <p:grpSpPr>
          <a:xfrm rot="21202527">
            <a:off x="2133250" y="2547721"/>
            <a:ext cx="1099103" cy="1094414"/>
            <a:chOff x="2863445" y="2380528"/>
            <a:chExt cx="1135728" cy="1130882"/>
          </a:xfrm>
        </p:grpSpPr>
        <p:sp>
          <p:nvSpPr>
            <p:cNvPr id="33" name="타원 32"/>
            <p:cNvSpPr/>
            <p:nvPr/>
          </p:nvSpPr>
          <p:spPr>
            <a:xfrm rot="20322002">
              <a:off x="2946645" y="2467862"/>
              <a:ext cx="958120" cy="930215"/>
            </a:xfrm>
            <a:prstGeom prst="ellipse">
              <a:avLst/>
            </a:prstGeom>
            <a:noFill/>
            <a:ln w="19050">
              <a:gradFill>
                <a:gsLst>
                  <a:gs pos="0">
                    <a:schemeClr val="tx1">
                      <a:lumMod val="75000"/>
                      <a:lumOff val="25000"/>
                    </a:schemeClr>
                  </a:gs>
                  <a:gs pos="88000">
                    <a:schemeClr val="bg2">
                      <a:lumMod val="50000"/>
                      <a:alpha val="0"/>
                    </a:schemeClr>
                  </a:gs>
                </a:gsLst>
                <a:lin ang="3000000" scaled="0"/>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39" name="막힌 원호 38"/>
            <p:cNvSpPr/>
            <p:nvPr/>
          </p:nvSpPr>
          <p:spPr>
            <a:xfrm rot="19899282">
              <a:off x="2863445" y="2380529"/>
              <a:ext cx="1130881" cy="1130881"/>
            </a:xfrm>
            <a:prstGeom prst="blockArc">
              <a:avLst>
                <a:gd name="adj1" fmla="val 17176185"/>
                <a:gd name="adj2" fmla="val 5"/>
                <a:gd name="adj3" fmla="val 15783"/>
              </a:avLst>
            </a:prstGeom>
            <a:gradFill>
              <a:gsLst>
                <a:gs pos="0">
                  <a:schemeClr val="accent2"/>
                </a:gs>
                <a:gs pos="100000">
                  <a:schemeClr val="accent2">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40" name="막힌 원호 39"/>
            <p:cNvSpPr/>
            <p:nvPr/>
          </p:nvSpPr>
          <p:spPr>
            <a:xfrm rot="14938411">
              <a:off x="2868292" y="2380528"/>
              <a:ext cx="1130881" cy="1130881"/>
            </a:xfrm>
            <a:prstGeom prst="blockArc">
              <a:avLst>
                <a:gd name="adj1" fmla="val 17176185"/>
                <a:gd name="adj2" fmla="val 5"/>
                <a:gd name="adj3" fmla="val 15783"/>
              </a:avLst>
            </a:prstGeom>
            <a:gradFill>
              <a:gsLst>
                <a:gs pos="0">
                  <a:schemeClr val="accent5"/>
                </a:gs>
                <a:gs pos="100000">
                  <a:schemeClr val="accent5">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41" name="막힌 원호 40"/>
            <p:cNvSpPr/>
            <p:nvPr/>
          </p:nvSpPr>
          <p:spPr>
            <a:xfrm rot="10056036">
              <a:off x="2868292" y="2380529"/>
              <a:ext cx="1130881" cy="1130881"/>
            </a:xfrm>
            <a:prstGeom prst="blockArc">
              <a:avLst>
                <a:gd name="adj1" fmla="val 17176185"/>
                <a:gd name="adj2" fmla="val 5"/>
                <a:gd name="adj3" fmla="val 15783"/>
              </a:avLst>
            </a:prstGeom>
            <a:gradFill>
              <a:gsLst>
                <a:gs pos="0">
                  <a:schemeClr val="accent3"/>
                </a:gs>
                <a:gs pos="100000">
                  <a:schemeClr val="accent3">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grpSp>
      <p:pic>
        <p:nvPicPr>
          <p:cNvPr id="43" name="그림 4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673600"/>
            <a:ext cx="9144000" cy="2184400"/>
          </a:xfrm>
          <a:prstGeom prst="rect">
            <a:avLst/>
          </a:prstGeom>
        </p:spPr>
      </p:pic>
      <p:sp>
        <p:nvSpPr>
          <p:cNvPr id="45" name="TextBox 44"/>
          <p:cNvSpPr txBox="1"/>
          <p:nvPr/>
        </p:nvSpPr>
        <p:spPr>
          <a:xfrm>
            <a:off x="4459265" y="2621035"/>
            <a:ext cx="2473370" cy="307777"/>
          </a:xfrm>
          <a:prstGeom prst="rect">
            <a:avLst/>
          </a:prstGeom>
          <a:noFill/>
        </p:spPr>
        <p:txBody>
          <a:bodyPr wrap="none" rtlCol="0">
            <a:spAutoFit/>
          </a:bodyPr>
          <a:lstStyle/>
          <a:p>
            <a:pPr algn="r"/>
            <a:r>
              <a:rPr lang="en-US" altLang="ko-KR" sz="1400" spc="-150" dirty="0">
                <a:ln w="6350">
                  <a:noFill/>
                </a:ln>
                <a:gradFill>
                  <a:gsLst>
                    <a:gs pos="50000">
                      <a:schemeClr val="accent4"/>
                    </a:gs>
                    <a:gs pos="0">
                      <a:schemeClr val="accent5"/>
                    </a:gs>
                    <a:gs pos="100000">
                      <a:schemeClr val="accent2"/>
                    </a:gs>
                  </a:gsLst>
                  <a:lin ang="3000000" scaled="0"/>
                </a:gradFill>
                <a:latin typeface="a뉴고딕M" panose="02020600000000000000" pitchFamily="18" charset="-127"/>
                <a:ea typeface="a뉴고딕M" panose="02020600000000000000" pitchFamily="18" charset="-127"/>
              </a:rPr>
              <a:t>Big Data project of team XLARGE</a:t>
            </a:r>
            <a:endParaRPr lang="ko-KR" altLang="en-US" sz="1400" spc="-150" dirty="0">
              <a:ln w="6350">
                <a:noFill/>
              </a:ln>
              <a:gradFill>
                <a:gsLst>
                  <a:gs pos="50000">
                    <a:schemeClr val="accent4"/>
                  </a:gs>
                  <a:gs pos="0">
                    <a:schemeClr val="accent5"/>
                  </a:gs>
                  <a:gs pos="100000">
                    <a:schemeClr val="accent2"/>
                  </a:gs>
                </a:gsLst>
                <a:lin ang="3000000" scaled="0"/>
              </a:gradFill>
              <a:latin typeface="a뉴고딕M" panose="02020600000000000000" pitchFamily="18" charset="-127"/>
              <a:ea typeface="a뉴고딕M" panose="02020600000000000000" pitchFamily="18" charset="-127"/>
            </a:endParaRPr>
          </a:p>
        </p:txBody>
      </p:sp>
      <p:sp>
        <p:nvSpPr>
          <p:cNvPr id="2" name="TextBox 1">
            <a:extLst>
              <a:ext uri="{FF2B5EF4-FFF2-40B4-BE49-F238E27FC236}">
                <a16:creationId xmlns:a16="http://schemas.microsoft.com/office/drawing/2014/main" id="{03D8923B-5FEC-4F2F-AC77-5CF6A563B78F}"/>
              </a:ext>
            </a:extLst>
          </p:cNvPr>
          <p:cNvSpPr txBox="1"/>
          <p:nvPr/>
        </p:nvSpPr>
        <p:spPr>
          <a:xfrm>
            <a:off x="1238555" y="6249798"/>
            <a:ext cx="6666890" cy="369332"/>
          </a:xfrm>
          <a:prstGeom prst="rect">
            <a:avLst/>
          </a:prstGeom>
          <a:noFill/>
        </p:spPr>
        <p:txBody>
          <a:bodyPr wrap="none" rtlCol="0">
            <a:spAutoFit/>
          </a:bodyPr>
          <a:lstStyle/>
          <a:p>
            <a:r>
              <a:rPr lang="en-US" altLang="ko-KR" dirty="0" err="1">
                <a:ln>
                  <a:solidFill>
                    <a:srgbClr val="464646">
                      <a:alpha val="80000"/>
                    </a:srgbClr>
                  </a:solidFill>
                </a:ln>
                <a:solidFill>
                  <a:srgbClr val="464646"/>
                </a:solidFill>
              </a:rPr>
              <a:t>Seunggeun</a:t>
            </a:r>
            <a:r>
              <a:rPr lang="en-US" altLang="ko-KR" dirty="0">
                <a:ln>
                  <a:solidFill>
                    <a:srgbClr val="464646">
                      <a:alpha val="80000"/>
                    </a:srgbClr>
                  </a:solidFill>
                </a:ln>
                <a:solidFill>
                  <a:srgbClr val="464646"/>
                </a:solidFill>
              </a:rPr>
              <a:t> </a:t>
            </a:r>
            <a:r>
              <a:rPr lang="en-US" altLang="ko-KR" dirty="0" err="1">
                <a:ln>
                  <a:solidFill>
                    <a:srgbClr val="464646">
                      <a:alpha val="80000"/>
                    </a:srgbClr>
                  </a:solidFill>
                </a:ln>
                <a:solidFill>
                  <a:srgbClr val="464646"/>
                </a:solidFill>
              </a:rPr>
              <a:t>Baek</a:t>
            </a:r>
            <a:r>
              <a:rPr lang="en-US" altLang="ko-KR" dirty="0">
                <a:ln>
                  <a:solidFill>
                    <a:srgbClr val="464646">
                      <a:alpha val="80000"/>
                    </a:srgbClr>
                  </a:solidFill>
                </a:ln>
                <a:solidFill>
                  <a:srgbClr val="464646"/>
                </a:solidFill>
              </a:rPr>
              <a:t> | </a:t>
            </a:r>
            <a:r>
              <a:rPr lang="en-US" altLang="ko-KR" dirty="0" err="1">
                <a:ln>
                  <a:solidFill>
                    <a:srgbClr val="464646">
                      <a:alpha val="80000"/>
                    </a:srgbClr>
                  </a:solidFill>
                </a:ln>
                <a:solidFill>
                  <a:srgbClr val="464646"/>
                </a:solidFill>
              </a:rPr>
              <a:t>Jihoon</a:t>
            </a:r>
            <a:r>
              <a:rPr lang="en-US" altLang="ko-KR" dirty="0">
                <a:ln>
                  <a:solidFill>
                    <a:srgbClr val="464646">
                      <a:alpha val="80000"/>
                    </a:srgbClr>
                  </a:solidFill>
                </a:ln>
                <a:solidFill>
                  <a:srgbClr val="464646"/>
                </a:solidFill>
              </a:rPr>
              <a:t> Bae | </a:t>
            </a:r>
            <a:r>
              <a:rPr lang="en-US" altLang="ko-KR" dirty="0" err="1">
                <a:ln>
                  <a:solidFill>
                    <a:srgbClr val="464646">
                      <a:alpha val="80000"/>
                    </a:srgbClr>
                  </a:solidFill>
                </a:ln>
                <a:solidFill>
                  <a:srgbClr val="464646"/>
                </a:solidFill>
              </a:rPr>
              <a:t>Junhu</a:t>
            </a:r>
            <a:r>
              <a:rPr lang="en-US" altLang="ko-KR" dirty="0">
                <a:ln>
                  <a:solidFill>
                    <a:srgbClr val="464646">
                      <a:alpha val="80000"/>
                    </a:srgbClr>
                  </a:solidFill>
                </a:ln>
                <a:solidFill>
                  <a:srgbClr val="464646"/>
                </a:solidFill>
              </a:rPr>
              <a:t> Kang | Nawon Kim | </a:t>
            </a:r>
            <a:r>
              <a:rPr lang="en-US" altLang="ko-KR" dirty="0" err="1">
                <a:ln>
                  <a:solidFill>
                    <a:srgbClr val="464646">
                      <a:alpha val="80000"/>
                    </a:srgbClr>
                  </a:solidFill>
                </a:ln>
                <a:solidFill>
                  <a:srgbClr val="464646"/>
                </a:solidFill>
              </a:rPr>
              <a:t>Yujin</a:t>
            </a:r>
            <a:r>
              <a:rPr lang="en-US" altLang="ko-KR" dirty="0">
                <a:ln>
                  <a:solidFill>
                    <a:srgbClr val="464646">
                      <a:alpha val="80000"/>
                    </a:srgbClr>
                  </a:solidFill>
                </a:ln>
                <a:solidFill>
                  <a:srgbClr val="464646"/>
                </a:solidFill>
              </a:rPr>
              <a:t> Jang</a:t>
            </a:r>
            <a:endParaRPr lang="ko-KR" altLang="en-US" dirty="0" err="1">
              <a:ln>
                <a:solidFill>
                  <a:srgbClr val="464646">
                    <a:alpha val="80000"/>
                  </a:srgbClr>
                </a:solidFill>
              </a:ln>
              <a:solidFill>
                <a:srgbClr val="464646"/>
              </a:solidFill>
            </a:endParaRPr>
          </a:p>
        </p:txBody>
      </p:sp>
    </p:spTree>
    <p:extLst>
      <p:ext uri="{BB962C8B-B14F-4D97-AF65-F5344CB8AC3E}">
        <p14:creationId xmlns:p14="http://schemas.microsoft.com/office/powerpoint/2010/main" val="29280254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직사각형 16"/>
          <p:cNvSpPr/>
          <p:nvPr/>
        </p:nvSpPr>
        <p:spPr>
          <a:xfrm>
            <a:off x="307614" y="768377"/>
            <a:ext cx="8528773" cy="72000"/>
          </a:xfrm>
          <a:prstGeom prst="rect">
            <a:avLst/>
          </a:prstGeom>
          <a:gradFill>
            <a:gsLst>
              <a:gs pos="50000">
                <a:schemeClr val="accent4">
                  <a:alpha val="90000"/>
                </a:schemeClr>
              </a:gs>
              <a:gs pos="0">
                <a:schemeClr val="accent2">
                  <a:alpha val="90000"/>
                </a:schemeClr>
              </a:gs>
              <a:gs pos="100000">
                <a:schemeClr val="accent5">
                  <a:alpha val="90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8" name="직사각형 17"/>
          <p:cNvSpPr/>
          <p:nvPr/>
        </p:nvSpPr>
        <p:spPr>
          <a:xfrm rot="10800000">
            <a:off x="0" y="6634592"/>
            <a:ext cx="9144000" cy="223407"/>
          </a:xfrm>
          <a:prstGeom prst="rect">
            <a:avLst/>
          </a:prstGeom>
          <a:gradFill>
            <a:gsLst>
              <a:gs pos="50000">
                <a:schemeClr val="accent4">
                  <a:alpha val="90000"/>
                </a:schemeClr>
              </a:gs>
              <a:gs pos="0">
                <a:schemeClr val="accent2">
                  <a:alpha val="90000"/>
                </a:schemeClr>
              </a:gs>
              <a:gs pos="100000">
                <a:schemeClr val="accent5">
                  <a:alpha val="90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9" name="TextBox 18"/>
          <p:cNvSpPr txBox="1"/>
          <p:nvPr/>
        </p:nvSpPr>
        <p:spPr>
          <a:xfrm>
            <a:off x="7356383" y="362052"/>
            <a:ext cx="503664" cy="415498"/>
          </a:xfrm>
          <a:prstGeom prst="rect">
            <a:avLst/>
          </a:prstGeom>
          <a:noFill/>
        </p:spPr>
        <p:txBody>
          <a:bodyPr wrap="none" rtlCol="0">
            <a:spAutoFit/>
          </a:bodyPr>
          <a:lstStyle>
            <a:defPPr>
              <a:defRPr lang="ko-KR"/>
            </a:defPPr>
            <a:lvl1pPr algn="ctr">
              <a:defRPr sz="2200" spc="-150">
                <a:gradFill flip="none" rotWithShape="1">
                  <a:gsLst>
                    <a:gs pos="0">
                      <a:schemeClr val="accent2">
                        <a:lumMod val="75000"/>
                      </a:schemeClr>
                    </a:gs>
                    <a:gs pos="100000">
                      <a:schemeClr val="accent5">
                        <a:lumMod val="75000"/>
                      </a:schemeClr>
                    </a:gs>
                  </a:gsLst>
                  <a:lin ang="13500000" scaled="1"/>
                  <a:tileRect/>
                </a:gradFill>
                <a:latin typeface="a뉴고딕M" panose="02020600000000000000" pitchFamily="18" charset="-127"/>
                <a:ea typeface="a뉴고딕M" panose="02020600000000000000" pitchFamily="18" charset="-127"/>
              </a:defRPr>
            </a:lvl1pPr>
          </a:lstStyle>
          <a:p>
            <a:r>
              <a:rPr lang="en-US" altLang="ko-KR" sz="1050" dirty="0">
                <a:solidFill>
                  <a:schemeClr val="tx2">
                    <a:lumMod val="60000"/>
                    <a:lumOff val="40000"/>
                  </a:schemeClr>
                </a:solidFill>
                <a:latin typeface="a뉴고딕L" panose="02020600000000000000" pitchFamily="18" charset="-127"/>
                <a:ea typeface="a뉴고딕L" panose="02020600000000000000" pitchFamily="18" charset="-127"/>
              </a:rPr>
              <a:t>Intro</a:t>
            </a:r>
          </a:p>
          <a:p>
            <a:r>
              <a:rPr lang="en-US" altLang="ko-KR" sz="1050" dirty="0">
                <a:solidFill>
                  <a:schemeClr val="tx2">
                    <a:lumMod val="60000"/>
                    <a:lumOff val="40000"/>
                  </a:schemeClr>
                </a:solidFill>
                <a:latin typeface="a뉴고딕L" panose="02020600000000000000" pitchFamily="18" charset="-127"/>
                <a:ea typeface="a뉴고딕L" panose="02020600000000000000" pitchFamily="18" charset="-127"/>
              </a:rPr>
              <a:t>duction	</a:t>
            </a:r>
          </a:p>
        </p:txBody>
      </p:sp>
      <p:sp>
        <p:nvSpPr>
          <p:cNvPr id="20" name="TextBox 19"/>
          <p:cNvSpPr txBox="1"/>
          <p:nvPr/>
        </p:nvSpPr>
        <p:spPr>
          <a:xfrm>
            <a:off x="7749037" y="362052"/>
            <a:ext cx="421910" cy="415498"/>
          </a:xfrm>
          <a:prstGeom prst="rect">
            <a:avLst/>
          </a:prstGeom>
          <a:noFill/>
        </p:spPr>
        <p:txBody>
          <a:bodyPr wrap="none" rtlCol="0">
            <a:spAutoFit/>
          </a:bodyPr>
          <a:lstStyle>
            <a:defPPr>
              <a:defRPr lang="ko-KR"/>
            </a:defPPr>
            <a:lvl1pPr algn="ctr">
              <a:defRPr sz="2200" spc="-150">
                <a:gradFill flip="none" rotWithShape="1">
                  <a:gsLst>
                    <a:gs pos="0">
                      <a:schemeClr val="accent2">
                        <a:lumMod val="75000"/>
                      </a:schemeClr>
                    </a:gs>
                    <a:gs pos="100000">
                      <a:schemeClr val="accent5">
                        <a:lumMod val="75000"/>
                      </a:schemeClr>
                    </a:gs>
                  </a:gsLst>
                  <a:lin ang="13500000" scaled="1"/>
                  <a:tileRect/>
                </a:gradFill>
                <a:latin typeface="a뉴고딕M" panose="02020600000000000000" pitchFamily="18" charset="-127"/>
                <a:ea typeface="a뉴고딕M" panose="02020600000000000000" pitchFamily="18" charset="-127"/>
              </a:defRPr>
            </a:lvl1pPr>
          </a:lstStyle>
          <a:p>
            <a:r>
              <a:rPr lang="en-US" altLang="ko-KR" sz="1050" dirty="0">
                <a:solidFill>
                  <a:schemeClr val="tx2">
                    <a:lumMod val="60000"/>
                    <a:lumOff val="40000"/>
                  </a:schemeClr>
                </a:solidFill>
                <a:latin typeface="a뉴고딕L" panose="02020600000000000000" pitchFamily="18" charset="-127"/>
                <a:ea typeface="a뉴고딕L" panose="02020600000000000000" pitchFamily="18" charset="-127"/>
              </a:rPr>
              <a:t>Used</a:t>
            </a:r>
          </a:p>
          <a:p>
            <a:r>
              <a:rPr lang="en-US" altLang="ko-KR" sz="1050" dirty="0">
                <a:solidFill>
                  <a:schemeClr val="tx2">
                    <a:lumMod val="60000"/>
                    <a:lumOff val="40000"/>
                  </a:schemeClr>
                </a:solidFill>
                <a:latin typeface="a뉴고딕L" panose="02020600000000000000" pitchFamily="18" charset="-127"/>
                <a:ea typeface="a뉴고딕L" panose="02020600000000000000" pitchFamily="18" charset="-127"/>
              </a:rPr>
              <a:t>Data</a:t>
            </a:r>
          </a:p>
        </p:txBody>
      </p:sp>
      <p:sp>
        <p:nvSpPr>
          <p:cNvPr id="23" name="TextBox 22"/>
          <p:cNvSpPr txBox="1"/>
          <p:nvPr/>
        </p:nvSpPr>
        <p:spPr>
          <a:xfrm>
            <a:off x="179208" y="88119"/>
            <a:ext cx="856325" cy="769441"/>
          </a:xfrm>
          <a:prstGeom prst="rect">
            <a:avLst/>
          </a:prstGeom>
          <a:noFill/>
        </p:spPr>
        <p:txBody>
          <a:bodyPr wrap="none" rtlCol="0">
            <a:spAutoFit/>
          </a:bodyPr>
          <a:lstStyle>
            <a:defPPr>
              <a:defRPr lang="ko-KR"/>
            </a:defPPr>
            <a:lvl1pPr algn="ctr">
              <a:defRPr sz="2200" spc="-150">
                <a:gradFill flip="none" rotWithShape="1">
                  <a:gsLst>
                    <a:gs pos="0">
                      <a:schemeClr val="accent2">
                        <a:lumMod val="75000"/>
                      </a:schemeClr>
                    </a:gs>
                    <a:gs pos="100000">
                      <a:schemeClr val="accent5">
                        <a:lumMod val="75000"/>
                      </a:schemeClr>
                    </a:gs>
                  </a:gsLst>
                  <a:lin ang="13500000" scaled="1"/>
                  <a:tileRect/>
                </a:gradFill>
                <a:latin typeface="a뉴고딕M" panose="02020600000000000000" pitchFamily="18" charset="-127"/>
                <a:ea typeface="a뉴고딕M" panose="02020600000000000000" pitchFamily="18" charset="-127"/>
              </a:defRPr>
            </a:lvl1pPr>
          </a:lstStyle>
          <a:p>
            <a:pPr algn="l"/>
            <a:r>
              <a:rPr lang="en-US" altLang="ko-KR" sz="4400" dirty="0">
                <a:latin typeface="a뉴고딕E" panose="02020600000000000000" pitchFamily="18" charset="-127"/>
                <a:ea typeface="a뉴고딕E" panose="02020600000000000000" pitchFamily="18" charset="-127"/>
              </a:rPr>
              <a:t>03</a:t>
            </a:r>
            <a:endParaRPr lang="ko-KR" altLang="en-US" sz="4400" dirty="0">
              <a:latin typeface="a뉴고딕E" panose="02020600000000000000" pitchFamily="18" charset="-127"/>
              <a:ea typeface="a뉴고딕E" panose="02020600000000000000" pitchFamily="18" charset="-127"/>
            </a:endParaRPr>
          </a:p>
        </p:txBody>
      </p:sp>
      <p:cxnSp>
        <p:nvCxnSpPr>
          <p:cNvPr id="26" name="직선 연결선 25"/>
          <p:cNvCxnSpPr/>
          <p:nvPr/>
        </p:nvCxnSpPr>
        <p:spPr>
          <a:xfrm>
            <a:off x="7788833" y="430648"/>
            <a:ext cx="0" cy="294876"/>
          </a:xfrm>
          <a:prstGeom prst="line">
            <a:avLst/>
          </a:prstGeom>
          <a:ln cap="rnd">
            <a:solidFill>
              <a:schemeClr val="tx2">
                <a:lumMod val="60000"/>
                <a:lumOff val="40000"/>
                <a:alpha val="90000"/>
              </a:schemeClr>
            </a:solidFill>
          </a:ln>
        </p:spPr>
        <p:style>
          <a:lnRef idx="1">
            <a:schemeClr val="accent1"/>
          </a:lnRef>
          <a:fillRef idx="0">
            <a:schemeClr val="accent1"/>
          </a:fillRef>
          <a:effectRef idx="0">
            <a:schemeClr val="accent1"/>
          </a:effectRef>
          <a:fontRef idx="minor">
            <a:schemeClr val="tx1"/>
          </a:fontRef>
        </p:style>
      </p:cxnSp>
      <p:cxnSp>
        <p:nvCxnSpPr>
          <p:cNvPr id="27" name="직선 연결선 26"/>
          <p:cNvCxnSpPr/>
          <p:nvPr/>
        </p:nvCxnSpPr>
        <p:spPr>
          <a:xfrm>
            <a:off x="8138876" y="430648"/>
            <a:ext cx="0" cy="294876"/>
          </a:xfrm>
          <a:prstGeom prst="line">
            <a:avLst/>
          </a:prstGeom>
          <a:ln cap="rnd">
            <a:solidFill>
              <a:schemeClr val="tx2">
                <a:lumMod val="60000"/>
                <a:lumOff val="40000"/>
                <a:alpha val="90000"/>
              </a:schemeClr>
            </a:solidFill>
          </a:ln>
        </p:spPr>
        <p:style>
          <a:lnRef idx="1">
            <a:schemeClr val="accent1"/>
          </a:lnRef>
          <a:fillRef idx="0">
            <a:schemeClr val="accent1"/>
          </a:fillRef>
          <a:effectRef idx="0">
            <a:schemeClr val="accent1"/>
          </a:effectRef>
          <a:fontRef idx="minor">
            <a:schemeClr val="tx1"/>
          </a:fontRef>
        </p:style>
      </p:cxnSp>
      <p:cxnSp>
        <p:nvCxnSpPr>
          <p:cNvPr id="28" name="직선 연결선 27"/>
          <p:cNvCxnSpPr/>
          <p:nvPr/>
        </p:nvCxnSpPr>
        <p:spPr>
          <a:xfrm>
            <a:off x="8488920" y="430648"/>
            <a:ext cx="0" cy="294876"/>
          </a:xfrm>
          <a:prstGeom prst="line">
            <a:avLst/>
          </a:prstGeom>
          <a:ln cap="rnd">
            <a:solidFill>
              <a:schemeClr val="tx2">
                <a:lumMod val="60000"/>
                <a:lumOff val="40000"/>
                <a:alpha val="90000"/>
              </a:schemeClr>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B24946FB-D690-4141-9E01-460D33984CD7}"/>
              </a:ext>
            </a:extLst>
          </p:cNvPr>
          <p:cNvSpPr txBox="1"/>
          <p:nvPr/>
        </p:nvSpPr>
        <p:spPr>
          <a:xfrm>
            <a:off x="658034" y="4472238"/>
            <a:ext cx="8253346" cy="1477328"/>
          </a:xfrm>
          <a:prstGeom prst="rect">
            <a:avLst/>
          </a:prstGeom>
          <a:noFill/>
        </p:spPr>
        <p:txBody>
          <a:bodyPr wrap="square" rtlCol="0">
            <a:spAutoFit/>
          </a:bodyPr>
          <a:lstStyle/>
          <a:p>
            <a:pPr algn="just"/>
            <a:r>
              <a:rPr lang="en-US" altLang="ko-KR" dirty="0">
                <a:ln>
                  <a:solidFill>
                    <a:srgbClr val="464646">
                      <a:alpha val="80000"/>
                    </a:srgbClr>
                  </a:solidFill>
                </a:ln>
                <a:solidFill>
                  <a:srgbClr val="464646"/>
                </a:solidFill>
              </a:rPr>
              <a:t>Observations:</a:t>
            </a:r>
            <a:endParaRPr lang="ko-KR" altLang="en-US" dirty="0">
              <a:ln>
                <a:solidFill>
                  <a:srgbClr val="464646">
                    <a:alpha val="80000"/>
                  </a:srgbClr>
                </a:solidFill>
              </a:ln>
              <a:solidFill>
                <a:srgbClr val="464646"/>
              </a:solidFill>
            </a:endParaRPr>
          </a:p>
          <a:p>
            <a:pPr marL="285750" indent="-285750" algn="just">
              <a:buFontTx/>
              <a:buChar char="-"/>
            </a:pPr>
            <a:r>
              <a:rPr lang="en-US" altLang="ko-KR" dirty="0">
                <a:ln>
                  <a:solidFill>
                    <a:srgbClr val="464646">
                      <a:alpha val="80000"/>
                    </a:srgbClr>
                  </a:solidFill>
                </a:ln>
                <a:solidFill>
                  <a:srgbClr val="464646"/>
                </a:solidFill>
              </a:rPr>
              <a:t>Not</a:t>
            </a:r>
            <a:r>
              <a:rPr lang="ko-KR" altLang="en-US" dirty="0">
                <a:ln>
                  <a:solidFill>
                    <a:srgbClr val="464646">
                      <a:alpha val="80000"/>
                    </a:srgbClr>
                  </a:solidFill>
                </a:ln>
                <a:solidFill>
                  <a:srgbClr val="464646"/>
                </a:solidFill>
              </a:rPr>
              <a:t> </a:t>
            </a:r>
            <a:r>
              <a:rPr lang="en-US" altLang="ko-KR" dirty="0">
                <a:ln>
                  <a:solidFill>
                    <a:srgbClr val="464646">
                      <a:alpha val="80000"/>
                    </a:srgbClr>
                  </a:solidFill>
                </a:ln>
                <a:solidFill>
                  <a:srgbClr val="464646"/>
                </a:solidFill>
              </a:rPr>
              <a:t>recommended</a:t>
            </a:r>
            <a:r>
              <a:rPr lang="ko-KR" altLang="en-US" dirty="0">
                <a:ln>
                  <a:solidFill>
                    <a:srgbClr val="464646">
                      <a:alpha val="80000"/>
                    </a:srgbClr>
                  </a:solidFill>
                </a:ln>
                <a:solidFill>
                  <a:srgbClr val="464646"/>
                </a:solidFill>
              </a:rPr>
              <a:t> </a:t>
            </a:r>
            <a:r>
              <a:rPr lang="en-US" altLang="ko-KR" dirty="0">
                <a:ln>
                  <a:solidFill>
                    <a:srgbClr val="464646">
                      <a:alpha val="80000"/>
                    </a:srgbClr>
                  </a:solidFill>
                </a:ln>
                <a:solidFill>
                  <a:srgbClr val="464646"/>
                </a:solidFill>
              </a:rPr>
              <a:t>if</a:t>
            </a:r>
            <a:r>
              <a:rPr lang="ko-KR" altLang="en-US" dirty="0">
                <a:ln>
                  <a:solidFill>
                    <a:srgbClr val="464646">
                      <a:alpha val="80000"/>
                    </a:srgbClr>
                  </a:solidFill>
                </a:ln>
                <a:solidFill>
                  <a:srgbClr val="464646"/>
                </a:solidFill>
              </a:rPr>
              <a:t> </a:t>
            </a:r>
            <a:r>
              <a:rPr lang="en-US" altLang="ko-KR" dirty="0">
                <a:ln>
                  <a:solidFill>
                    <a:srgbClr val="464646">
                      <a:alpha val="80000"/>
                    </a:srgbClr>
                  </a:solidFill>
                </a:ln>
                <a:solidFill>
                  <a:srgbClr val="464646"/>
                </a:solidFill>
              </a:rPr>
              <a:t>the</a:t>
            </a:r>
            <a:r>
              <a:rPr lang="ko-KR" altLang="en-US" dirty="0">
                <a:ln>
                  <a:solidFill>
                    <a:srgbClr val="464646">
                      <a:alpha val="80000"/>
                    </a:srgbClr>
                  </a:solidFill>
                </a:ln>
                <a:solidFill>
                  <a:srgbClr val="464646"/>
                </a:solidFill>
              </a:rPr>
              <a:t> </a:t>
            </a:r>
            <a:r>
              <a:rPr lang="en-US" altLang="ko-KR" dirty="0">
                <a:ln>
                  <a:solidFill>
                    <a:srgbClr val="464646">
                      <a:alpha val="80000"/>
                    </a:srgbClr>
                  </a:solidFill>
                </a:ln>
                <a:solidFill>
                  <a:srgbClr val="464646"/>
                </a:solidFill>
              </a:rPr>
              <a:t>number</a:t>
            </a:r>
            <a:r>
              <a:rPr lang="ko-KR" altLang="en-US" dirty="0">
                <a:ln>
                  <a:solidFill>
                    <a:srgbClr val="464646">
                      <a:alpha val="80000"/>
                    </a:srgbClr>
                  </a:solidFill>
                </a:ln>
                <a:solidFill>
                  <a:srgbClr val="464646"/>
                </a:solidFill>
              </a:rPr>
              <a:t> </a:t>
            </a:r>
            <a:r>
              <a:rPr lang="en-US" altLang="ko-KR" dirty="0">
                <a:ln>
                  <a:solidFill>
                    <a:srgbClr val="464646">
                      <a:alpha val="80000"/>
                    </a:srgbClr>
                  </a:solidFill>
                </a:ln>
                <a:solidFill>
                  <a:srgbClr val="464646"/>
                </a:solidFill>
              </a:rPr>
              <a:t>of</a:t>
            </a:r>
            <a:r>
              <a:rPr lang="ko-KR" altLang="en-US" dirty="0">
                <a:ln>
                  <a:solidFill>
                    <a:srgbClr val="464646">
                      <a:alpha val="80000"/>
                    </a:srgbClr>
                  </a:solidFill>
                </a:ln>
                <a:solidFill>
                  <a:srgbClr val="464646"/>
                </a:solidFill>
              </a:rPr>
              <a:t> </a:t>
            </a:r>
            <a:r>
              <a:rPr lang="en-US" altLang="ko-KR" dirty="0">
                <a:ln>
                  <a:solidFill>
                    <a:srgbClr val="464646">
                      <a:alpha val="80000"/>
                    </a:srgbClr>
                  </a:solidFill>
                </a:ln>
                <a:solidFill>
                  <a:srgbClr val="464646"/>
                </a:solidFill>
              </a:rPr>
              <a:t>features is large.</a:t>
            </a:r>
          </a:p>
          <a:p>
            <a:pPr algn="just"/>
            <a:r>
              <a:rPr lang="en-US" altLang="ko-KR" dirty="0">
                <a:ln>
                  <a:solidFill>
                    <a:srgbClr val="464646">
                      <a:alpha val="80000"/>
                    </a:srgbClr>
                  </a:solidFill>
                </a:ln>
                <a:solidFill>
                  <a:srgbClr val="464646"/>
                </a:solidFill>
              </a:rPr>
              <a:t> </a:t>
            </a:r>
          </a:p>
          <a:p>
            <a:pPr marL="285750" indent="-285750" algn="just">
              <a:buFontTx/>
              <a:buChar char="-"/>
            </a:pPr>
            <a:r>
              <a:rPr lang="en-US" altLang="ko-KR" dirty="0">
                <a:ln>
                  <a:solidFill>
                    <a:srgbClr val="464646">
                      <a:alpha val="80000"/>
                    </a:srgbClr>
                  </a:solidFill>
                </a:ln>
                <a:solidFill>
                  <a:srgbClr val="464646"/>
                </a:solidFill>
              </a:rPr>
              <a:t>Black boxed algorithm</a:t>
            </a:r>
          </a:p>
          <a:p>
            <a:pPr algn="just"/>
            <a:r>
              <a:rPr lang="en-US" altLang="ko-KR" dirty="0">
                <a:ln>
                  <a:solidFill>
                    <a:srgbClr val="464646">
                      <a:alpha val="80000"/>
                    </a:srgbClr>
                  </a:solidFill>
                </a:ln>
                <a:solidFill>
                  <a:srgbClr val="464646"/>
                </a:solidFill>
              </a:rPr>
              <a:t>      -&gt; Lost explanatory power which is advantage of decision tree</a:t>
            </a:r>
          </a:p>
        </p:txBody>
      </p:sp>
      <p:sp>
        <p:nvSpPr>
          <p:cNvPr id="2" name="Rectangle 2">
            <a:extLst>
              <a:ext uri="{FF2B5EF4-FFF2-40B4-BE49-F238E27FC236}">
                <a16:creationId xmlns:a16="http://schemas.microsoft.com/office/drawing/2014/main" id="{DC10762F-07D5-4C5F-8FA0-1755EA95495F}"/>
              </a:ext>
            </a:extLst>
          </p:cNvPr>
          <p:cNvSpPr>
            <a:spLocks noChangeArrowheads="1"/>
          </p:cNvSpPr>
          <p:nvPr/>
        </p:nvSpPr>
        <p:spPr bwMode="auto">
          <a:xfrm>
            <a:off x="988577" y="1033891"/>
            <a:ext cx="969528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ko-KR" altLang="en-US"/>
          </a:p>
        </p:txBody>
      </p:sp>
      <p:graphicFrame>
        <p:nvGraphicFramePr>
          <p:cNvPr id="3" name="개체 2">
            <a:extLst>
              <a:ext uri="{FF2B5EF4-FFF2-40B4-BE49-F238E27FC236}">
                <a16:creationId xmlns:a16="http://schemas.microsoft.com/office/drawing/2014/main" id="{3369A7E5-1463-45EC-A450-FC182686F73B}"/>
              </a:ext>
            </a:extLst>
          </p:cNvPr>
          <p:cNvGraphicFramePr>
            <a:graphicFrameLocks noChangeAspect="1"/>
          </p:cNvGraphicFramePr>
          <p:nvPr>
            <p:extLst>
              <p:ext uri="{D42A27DB-BD31-4B8C-83A1-F6EECF244321}">
                <p14:modId xmlns:p14="http://schemas.microsoft.com/office/powerpoint/2010/main" val="752066064"/>
              </p:ext>
            </p:extLst>
          </p:nvPr>
        </p:nvGraphicFramePr>
        <p:xfrm>
          <a:off x="951377" y="1154766"/>
          <a:ext cx="7241246" cy="2825590"/>
        </p:xfrm>
        <a:graphic>
          <a:graphicData uri="http://schemas.openxmlformats.org/presentationml/2006/ole">
            <mc:AlternateContent xmlns:mc="http://schemas.openxmlformats.org/markup-compatibility/2006">
              <mc:Choice xmlns:v="urn:schemas-microsoft-com:vml" Requires="v">
                <p:oleObj spid="_x0000_s1040" name="비트맵 이미지" r:id="rId4" imgW="4549534" imgH="1775614" progId="Paint.Picture">
                  <p:embed/>
                </p:oleObj>
              </mc:Choice>
              <mc:Fallback>
                <p:oleObj name="비트맵 이미지" r:id="rId4" imgW="4549534" imgH="1775614" progId="Paint.Picture">
                  <p:embed/>
                  <p:pic>
                    <p:nvPicPr>
                      <p:cNvPr id="3" name="개체 2">
                        <a:extLst>
                          <a:ext uri="{FF2B5EF4-FFF2-40B4-BE49-F238E27FC236}">
                            <a16:creationId xmlns:a16="http://schemas.microsoft.com/office/drawing/2014/main" id="{3369A7E5-1463-45EC-A450-FC182686F73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1377" y="1154766"/>
                        <a:ext cx="7241246" cy="2825590"/>
                      </a:xfrm>
                      <a:prstGeom prst="rect">
                        <a:avLst/>
                      </a:prstGeom>
                      <a:noFill/>
                    </p:spPr>
                  </p:pic>
                </p:oleObj>
              </mc:Fallback>
            </mc:AlternateContent>
          </a:graphicData>
        </a:graphic>
      </p:graphicFrame>
      <p:sp>
        <p:nvSpPr>
          <p:cNvPr id="16" name="TextBox 15">
            <a:extLst>
              <a:ext uri="{FF2B5EF4-FFF2-40B4-BE49-F238E27FC236}">
                <a16:creationId xmlns:a16="http://schemas.microsoft.com/office/drawing/2014/main" id="{A896AE0C-2E8E-41F8-971A-8C321EBDCB8E}"/>
              </a:ext>
            </a:extLst>
          </p:cNvPr>
          <p:cNvSpPr txBox="1"/>
          <p:nvPr/>
        </p:nvSpPr>
        <p:spPr>
          <a:xfrm>
            <a:off x="8096812" y="362052"/>
            <a:ext cx="429926" cy="415498"/>
          </a:xfrm>
          <a:prstGeom prst="rect">
            <a:avLst/>
          </a:prstGeom>
          <a:noFill/>
        </p:spPr>
        <p:txBody>
          <a:bodyPr wrap="none" rtlCol="0">
            <a:spAutoFit/>
          </a:bodyPr>
          <a:lstStyle>
            <a:defPPr>
              <a:defRPr lang="ko-KR"/>
            </a:defPPr>
            <a:lvl1pPr algn="ctr">
              <a:defRPr sz="2200" spc="-150">
                <a:gradFill flip="none" rotWithShape="1">
                  <a:gsLst>
                    <a:gs pos="0">
                      <a:schemeClr val="accent2">
                        <a:lumMod val="75000"/>
                      </a:schemeClr>
                    </a:gs>
                    <a:gs pos="100000">
                      <a:schemeClr val="accent5">
                        <a:lumMod val="75000"/>
                      </a:schemeClr>
                    </a:gs>
                  </a:gsLst>
                  <a:lin ang="13500000" scaled="1"/>
                  <a:tileRect/>
                </a:gradFill>
                <a:latin typeface="a뉴고딕M" panose="02020600000000000000" pitchFamily="18" charset="-127"/>
                <a:ea typeface="a뉴고딕M" panose="02020600000000000000" pitchFamily="18" charset="-127"/>
              </a:defRPr>
            </a:lvl1pPr>
          </a:lstStyle>
          <a:p>
            <a:r>
              <a:rPr lang="en-US" altLang="ko-KR" sz="1050" dirty="0"/>
              <a:t>Used</a:t>
            </a:r>
          </a:p>
          <a:p>
            <a:r>
              <a:rPr lang="en-US" altLang="ko-KR" sz="1050" dirty="0"/>
              <a:t>Skills</a:t>
            </a:r>
            <a:endParaRPr lang="ko-KR" altLang="en-US" sz="1050" dirty="0"/>
          </a:p>
        </p:txBody>
      </p:sp>
      <p:sp>
        <p:nvSpPr>
          <p:cNvPr id="24" name="TextBox 23">
            <a:extLst>
              <a:ext uri="{FF2B5EF4-FFF2-40B4-BE49-F238E27FC236}">
                <a16:creationId xmlns:a16="http://schemas.microsoft.com/office/drawing/2014/main" id="{918CCBFE-E0E8-46AE-88A6-BAACFEB9F5D0}"/>
              </a:ext>
            </a:extLst>
          </p:cNvPr>
          <p:cNvSpPr txBox="1"/>
          <p:nvPr/>
        </p:nvSpPr>
        <p:spPr>
          <a:xfrm>
            <a:off x="8421343" y="362052"/>
            <a:ext cx="484428" cy="415498"/>
          </a:xfrm>
          <a:prstGeom prst="rect">
            <a:avLst/>
          </a:prstGeom>
          <a:noFill/>
        </p:spPr>
        <p:txBody>
          <a:bodyPr wrap="none" rtlCol="0">
            <a:spAutoFit/>
          </a:bodyPr>
          <a:lstStyle>
            <a:defPPr>
              <a:defRPr lang="ko-KR"/>
            </a:defPPr>
            <a:lvl1pPr algn="ctr">
              <a:defRPr sz="2200" spc="-150">
                <a:gradFill flip="none" rotWithShape="1">
                  <a:gsLst>
                    <a:gs pos="0">
                      <a:schemeClr val="accent2">
                        <a:lumMod val="75000"/>
                      </a:schemeClr>
                    </a:gs>
                    <a:gs pos="100000">
                      <a:schemeClr val="accent5">
                        <a:lumMod val="75000"/>
                      </a:schemeClr>
                    </a:gs>
                  </a:gsLst>
                  <a:lin ang="13500000" scaled="1"/>
                  <a:tileRect/>
                </a:gradFill>
                <a:latin typeface="a뉴고딕M" panose="02020600000000000000" pitchFamily="18" charset="-127"/>
                <a:ea typeface="a뉴고딕M" panose="02020600000000000000" pitchFamily="18" charset="-127"/>
              </a:defRPr>
            </a:lvl1pPr>
          </a:lstStyle>
          <a:p>
            <a:r>
              <a:rPr lang="en-US" altLang="ko-KR" sz="1050" dirty="0">
                <a:solidFill>
                  <a:schemeClr val="tx2">
                    <a:lumMod val="60000"/>
                    <a:lumOff val="40000"/>
                  </a:schemeClr>
                </a:solidFill>
                <a:latin typeface="a뉴고딕L" panose="02020600000000000000" pitchFamily="18" charset="-127"/>
                <a:ea typeface="a뉴고딕L" panose="02020600000000000000" pitchFamily="18" charset="-127"/>
              </a:rPr>
              <a:t>Con</a:t>
            </a:r>
          </a:p>
          <a:p>
            <a:r>
              <a:rPr lang="en-US" altLang="ko-KR" sz="1050" dirty="0" err="1">
                <a:solidFill>
                  <a:schemeClr val="tx2">
                    <a:lumMod val="60000"/>
                    <a:lumOff val="40000"/>
                  </a:schemeClr>
                </a:solidFill>
                <a:latin typeface="a뉴고딕L" panose="02020600000000000000" pitchFamily="18" charset="-127"/>
                <a:ea typeface="a뉴고딕L" panose="02020600000000000000" pitchFamily="18" charset="-127"/>
              </a:rPr>
              <a:t>clusion</a:t>
            </a:r>
            <a:endParaRPr lang="ko-KR" altLang="en-US" sz="1050" dirty="0">
              <a:solidFill>
                <a:schemeClr val="tx2">
                  <a:lumMod val="60000"/>
                  <a:lumOff val="40000"/>
                </a:schemeClr>
              </a:solidFill>
              <a:latin typeface="a뉴고딕L" panose="02020600000000000000" pitchFamily="18" charset="-127"/>
              <a:ea typeface="a뉴고딕L" panose="02020600000000000000" pitchFamily="18" charset="-127"/>
            </a:endParaRPr>
          </a:p>
        </p:txBody>
      </p:sp>
      <p:sp>
        <p:nvSpPr>
          <p:cNvPr id="29" name="TextBox 28">
            <a:extLst>
              <a:ext uri="{FF2B5EF4-FFF2-40B4-BE49-F238E27FC236}">
                <a16:creationId xmlns:a16="http://schemas.microsoft.com/office/drawing/2014/main" id="{3BBA2D16-4CB5-4096-AF8A-09BC49A22C0C}"/>
              </a:ext>
            </a:extLst>
          </p:cNvPr>
          <p:cNvSpPr txBox="1"/>
          <p:nvPr/>
        </p:nvSpPr>
        <p:spPr>
          <a:xfrm>
            <a:off x="986137" y="305389"/>
            <a:ext cx="3258713" cy="430887"/>
          </a:xfrm>
          <a:prstGeom prst="rect">
            <a:avLst/>
          </a:prstGeom>
          <a:noFill/>
        </p:spPr>
        <p:txBody>
          <a:bodyPr wrap="none" rtlCol="0">
            <a:spAutoFit/>
          </a:bodyPr>
          <a:lstStyle>
            <a:defPPr>
              <a:defRPr lang="ko-KR"/>
            </a:defPPr>
            <a:lvl1pPr algn="ctr">
              <a:defRPr spc="-150">
                <a:ln w="6350">
                  <a:solidFill>
                    <a:schemeClr val="tx2">
                      <a:lumMod val="75000"/>
                      <a:alpha val="80000"/>
                    </a:schemeClr>
                  </a:solidFill>
                </a:ln>
                <a:solidFill>
                  <a:schemeClr val="tx2">
                    <a:lumMod val="75000"/>
                  </a:schemeClr>
                </a:solidFill>
                <a:latin typeface="a뉴고딕L" panose="02020600000000000000" pitchFamily="18" charset="-127"/>
                <a:ea typeface="a뉴고딕L" panose="02020600000000000000" pitchFamily="18" charset="-127"/>
              </a:defRPr>
            </a:lvl1pPr>
          </a:lstStyle>
          <a:p>
            <a:pPr algn="l"/>
            <a:r>
              <a:rPr lang="en-US" altLang="ko-KR" sz="2200" dirty="0">
                <a:latin typeface="a뉴고딕M" panose="02020600000000000000" pitchFamily="18" charset="-127"/>
                <a:ea typeface="a뉴고딕M" panose="02020600000000000000" pitchFamily="18" charset="-127"/>
              </a:rPr>
              <a:t>2. Random Forest: Results</a:t>
            </a:r>
          </a:p>
        </p:txBody>
      </p:sp>
    </p:spTree>
    <p:extLst>
      <p:ext uri="{BB962C8B-B14F-4D97-AF65-F5344CB8AC3E}">
        <p14:creationId xmlns:p14="http://schemas.microsoft.com/office/powerpoint/2010/main" val="1886202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직사각형 16"/>
          <p:cNvSpPr/>
          <p:nvPr/>
        </p:nvSpPr>
        <p:spPr>
          <a:xfrm>
            <a:off x="307614" y="768377"/>
            <a:ext cx="8528773" cy="72000"/>
          </a:xfrm>
          <a:prstGeom prst="rect">
            <a:avLst/>
          </a:prstGeom>
          <a:gradFill>
            <a:gsLst>
              <a:gs pos="50000">
                <a:schemeClr val="accent4">
                  <a:alpha val="90000"/>
                </a:schemeClr>
              </a:gs>
              <a:gs pos="0">
                <a:schemeClr val="accent2">
                  <a:alpha val="90000"/>
                </a:schemeClr>
              </a:gs>
              <a:gs pos="100000">
                <a:schemeClr val="accent5">
                  <a:alpha val="90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8" name="직사각형 17"/>
          <p:cNvSpPr/>
          <p:nvPr/>
        </p:nvSpPr>
        <p:spPr>
          <a:xfrm rot="10800000">
            <a:off x="0" y="6634592"/>
            <a:ext cx="9144000" cy="223407"/>
          </a:xfrm>
          <a:prstGeom prst="rect">
            <a:avLst/>
          </a:prstGeom>
          <a:gradFill>
            <a:gsLst>
              <a:gs pos="50000">
                <a:schemeClr val="accent4">
                  <a:alpha val="90000"/>
                </a:schemeClr>
              </a:gs>
              <a:gs pos="0">
                <a:schemeClr val="accent2">
                  <a:alpha val="90000"/>
                </a:schemeClr>
              </a:gs>
              <a:gs pos="100000">
                <a:schemeClr val="accent5">
                  <a:alpha val="90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9" name="TextBox 18"/>
          <p:cNvSpPr txBox="1"/>
          <p:nvPr/>
        </p:nvSpPr>
        <p:spPr>
          <a:xfrm>
            <a:off x="7356383" y="362052"/>
            <a:ext cx="503664" cy="415498"/>
          </a:xfrm>
          <a:prstGeom prst="rect">
            <a:avLst/>
          </a:prstGeom>
          <a:noFill/>
        </p:spPr>
        <p:txBody>
          <a:bodyPr wrap="none" rtlCol="0">
            <a:spAutoFit/>
          </a:bodyPr>
          <a:lstStyle>
            <a:defPPr>
              <a:defRPr lang="ko-KR"/>
            </a:defPPr>
            <a:lvl1pPr algn="ctr">
              <a:defRPr sz="2200" spc="-150">
                <a:gradFill flip="none" rotWithShape="1">
                  <a:gsLst>
                    <a:gs pos="0">
                      <a:schemeClr val="accent2">
                        <a:lumMod val="75000"/>
                      </a:schemeClr>
                    </a:gs>
                    <a:gs pos="100000">
                      <a:schemeClr val="accent5">
                        <a:lumMod val="75000"/>
                      </a:schemeClr>
                    </a:gs>
                  </a:gsLst>
                  <a:lin ang="13500000" scaled="1"/>
                  <a:tileRect/>
                </a:gradFill>
                <a:latin typeface="a뉴고딕M" panose="02020600000000000000" pitchFamily="18" charset="-127"/>
                <a:ea typeface="a뉴고딕M" panose="02020600000000000000" pitchFamily="18" charset="-127"/>
              </a:defRPr>
            </a:lvl1pPr>
          </a:lstStyle>
          <a:p>
            <a:r>
              <a:rPr lang="en-US" altLang="ko-KR" sz="1050" dirty="0">
                <a:solidFill>
                  <a:schemeClr val="tx2">
                    <a:lumMod val="60000"/>
                    <a:lumOff val="40000"/>
                  </a:schemeClr>
                </a:solidFill>
                <a:latin typeface="a뉴고딕L" panose="02020600000000000000" pitchFamily="18" charset="-127"/>
                <a:ea typeface="a뉴고딕L" panose="02020600000000000000" pitchFamily="18" charset="-127"/>
              </a:rPr>
              <a:t>Intro</a:t>
            </a:r>
          </a:p>
          <a:p>
            <a:r>
              <a:rPr lang="en-US" altLang="ko-KR" sz="1050" dirty="0">
                <a:solidFill>
                  <a:schemeClr val="tx2">
                    <a:lumMod val="60000"/>
                    <a:lumOff val="40000"/>
                  </a:schemeClr>
                </a:solidFill>
                <a:latin typeface="a뉴고딕L" panose="02020600000000000000" pitchFamily="18" charset="-127"/>
                <a:ea typeface="a뉴고딕L" panose="02020600000000000000" pitchFamily="18" charset="-127"/>
              </a:rPr>
              <a:t>duction	</a:t>
            </a:r>
          </a:p>
        </p:txBody>
      </p:sp>
      <p:sp>
        <p:nvSpPr>
          <p:cNvPr id="20" name="TextBox 19"/>
          <p:cNvSpPr txBox="1"/>
          <p:nvPr/>
        </p:nvSpPr>
        <p:spPr>
          <a:xfrm>
            <a:off x="7749037" y="362052"/>
            <a:ext cx="421910" cy="415498"/>
          </a:xfrm>
          <a:prstGeom prst="rect">
            <a:avLst/>
          </a:prstGeom>
          <a:noFill/>
        </p:spPr>
        <p:txBody>
          <a:bodyPr wrap="none" rtlCol="0">
            <a:spAutoFit/>
          </a:bodyPr>
          <a:lstStyle>
            <a:defPPr>
              <a:defRPr lang="ko-KR"/>
            </a:defPPr>
            <a:lvl1pPr algn="ctr">
              <a:defRPr sz="2200" spc="-150">
                <a:gradFill flip="none" rotWithShape="1">
                  <a:gsLst>
                    <a:gs pos="0">
                      <a:schemeClr val="accent2">
                        <a:lumMod val="75000"/>
                      </a:schemeClr>
                    </a:gs>
                    <a:gs pos="100000">
                      <a:schemeClr val="accent5">
                        <a:lumMod val="75000"/>
                      </a:schemeClr>
                    </a:gs>
                  </a:gsLst>
                  <a:lin ang="13500000" scaled="1"/>
                  <a:tileRect/>
                </a:gradFill>
                <a:latin typeface="a뉴고딕M" panose="02020600000000000000" pitchFamily="18" charset="-127"/>
                <a:ea typeface="a뉴고딕M" panose="02020600000000000000" pitchFamily="18" charset="-127"/>
              </a:defRPr>
            </a:lvl1pPr>
          </a:lstStyle>
          <a:p>
            <a:r>
              <a:rPr lang="en-US" altLang="ko-KR" sz="1050" dirty="0">
                <a:solidFill>
                  <a:schemeClr val="tx2">
                    <a:lumMod val="60000"/>
                    <a:lumOff val="40000"/>
                  </a:schemeClr>
                </a:solidFill>
                <a:latin typeface="a뉴고딕L" panose="02020600000000000000" pitchFamily="18" charset="-127"/>
                <a:ea typeface="a뉴고딕L" panose="02020600000000000000" pitchFamily="18" charset="-127"/>
              </a:rPr>
              <a:t>Used</a:t>
            </a:r>
          </a:p>
          <a:p>
            <a:r>
              <a:rPr lang="en-US" altLang="ko-KR" sz="1050" dirty="0">
                <a:solidFill>
                  <a:schemeClr val="tx2">
                    <a:lumMod val="60000"/>
                    <a:lumOff val="40000"/>
                  </a:schemeClr>
                </a:solidFill>
                <a:latin typeface="a뉴고딕L" panose="02020600000000000000" pitchFamily="18" charset="-127"/>
                <a:ea typeface="a뉴고딕L" panose="02020600000000000000" pitchFamily="18" charset="-127"/>
              </a:rPr>
              <a:t>Data</a:t>
            </a:r>
          </a:p>
        </p:txBody>
      </p:sp>
      <p:sp>
        <p:nvSpPr>
          <p:cNvPr id="23" name="TextBox 22"/>
          <p:cNvSpPr txBox="1"/>
          <p:nvPr/>
        </p:nvSpPr>
        <p:spPr>
          <a:xfrm>
            <a:off x="179208" y="88119"/>
            <a:ext cx="856325" cy="769441"/>
          </a:xfrm>
          <a:prstGeom prst="rect">
            <a:avLst/>
          </a:prstGeom>
          <a:noFill/>
        </p:spPr>
        <p:txBody>
          <a:bodyPr wrap="none" rtlCol="0">
            <a:spAutoFit/>
          </a:bodyPr>
          <a:lstStyle>
            <a:defPPr>
              <a:defRPr lang="ko-KR"/>
            </a:defPPr>
            <a:lvl1pPr algn="ctr">
              <a:defRPr sz="2200" spc="-150">
                <a:gradFill flip="none" rotWithShape="1">
                  <a:gsLst>
                    <a:gs pos="0">
                      <a:schemeClr val="accent2">
                        <a:lumMod val="75000"/>
                      </a:schemeClr>
                    </a:gs>
                    <a:gs pos="100000">
                      <a:schemeClr val="accent5">
                        <a:lumMod val="75000"/>
                      </a:schemeClr>
                    </a:gs>
                  </a:gsLst>
                  <a:lin ang="13500000" scaled="1"/>
                  <a:tileRect/>
                </a:gradFill>
                <a:latin typeface="a뉴고딕M" panose="02020600000000000000" pitchFamily="18" charset="-127"/>
                <a:ea typeface="a뉴고딕M" panose="02020600000000000000" pitchFamily="18" charset="-127"/>
              </a:defRPr>
            </a:lvl1pPr>
          </a:lstStyle>
          <a:p>
            <a:pPr algn="l"/>
            <a:r>
              <a:rPr lang="en-US" altLang="ko-KR" sz="4400" dirty="0">
                <a:latin typeface="a뉴고딕E" panose="02020600000000000000" pitchFamily="18" charset="-127"/>
                <a:ea typeface="a뉴고딕E" panose="02020600000000000000" pitchFamily="18" charset="-127"/>
              </a:rPr>
              <a:t>03</a:t>
            </a:r>
            <a:endParaRPr lang="ko-KR" altLang="en-US" sz="4400" dirty="0">
              <a:latin typeface="a뉴고딕E" panose="02020600000000000000" pitchFamily="18" charset="-127"/>
              <a:ea typeface="a뉴고딕E" panose="02020600000000000000" pitchFamily="18" charset="-127"/>
            </a:endParaRPr>
          </a:p>
        </p:txBody>
      </p:sp>
      <p:cxnSp>
        <p:nvCxnSpPr>
          <p:cNvPr id="26" name="직선 연결선 25"/>
          <p:cNvCxnSpPr/>
          <p:nvPr/>
        </p:nvCxnSpPr>
        <p:spPr>
          <a:xfrm>
            <a:off x="7788833" y="430648"/>
            <a:ext cx="0" cy="294876"/>
          </a:xfrm>
          <a:prstGeom prst="line">
            <a:avLst/>
          </a:prstGeom>
          <a:ln cap="rnd">
            <a:solidFill>
              <a:schemeClr val="tx2">
                <a:lumMod val="60000"/>
                <a:lumOff val="40000"/>
                <a:alpha val="90000"/>
              </a:schemeClr>
            </a:solidFill>
          </a:ln>
        </p:spPr>
        <p:style>
          <a:lnRef idx="1">
            <a:schemeClr val="accent1"/>
          </a:lnRef>
          <a:fillRef idx="0">
            <a:schemeClr val="accent1"/>
          </a:fillRef>
          <a:effectRef idx="0">
            <a:schemeClr val="accent1"/>
          </a:effectRef>
          <a:fontRef idx="minor">
            <a:schemeClr val="tx1"/>
          </a:fontRef>
        </p:style>
      </p:cxnSp>
      <p:cxnSp>
        <p:nvCxnSpPr>
          <p:cNvPr id="27" name="직선 연결선 26"/>
          <p:cNvCxnSpPr/>
          <p:nvPr/>
        </p:nvCxnSpPr>
        <p:spPr>
          <a:xfrm>
            <a:off x="8138876" y="430648"/>
            <a:ext cx="0" cy="294876"/>
          </a:xfrm>
          <a:prstGeom prst="line">
            <a:avLst/>
          </a:prstGeom>
          <a:ln cap="rnd">
            <a:solidFill>
              <a:schemeClr val="tx2">
                <a:lumMod val="60000"/>
                <a:lumOff val="40000"/>
                <a:alpha val="90000"/>
              </a:schemeClr>
            </a:solidFill>
          </a:ln>
        </p:spPr>
        <p:style>
          <a:lnRef idx="1">
            <a:schemeClr val="accent1"/>
          </a:lnRef>
          <a:fillRef idx="0">
            <a:schemeClr val="accent1"/>
          </a:fillRef>
          <a:effectRef idx="0">
            <a:schemeClr val="accent1"/>
          </a:effectRef>
          <a:fontRef idx="minor">
            <a:schemeClr val="tx1"/>
          </a:fontRef>
        </p:style>
      </p:cxnSp>
      <p:cxnSp>
        <p:nvCxnSpPr>
          <p:cNvPr id="28" name="직선 연결선 27"/>
          <p:cNvCxnSpPr/>
          <p:nvPr/>
        </p:nvCxnSpPr>
        <p:spPr>
          <a:xfrm>
            <a:off x="8488920" y="430648"/>
            <a:ext cx="0" cy="294876"/>
          </a:xfrm>
          <a:prstGeom prst="line">
            <a:avLst/>
          </a:prstGeom>
          <a:ln cap="rnd">
            <a:solidFill>
              <a:schemeClr val="tx2">
                <a:lumMod val="60000"/>
                <a:lumOff val="40000"/>
                <a:alpha val="90000"/>
              </a:schemeClr>
            </a:solidFill>
          </a:ln>
        </p:spPr>
        <p:style>
          <a:lnRef idx="1">
            <a:schemeClr val="accent1"/>
          </a:lnRef>
          <a:fillRef idx="0">
            <a:schemeClr val="accent1"/>
          </a:fillRef>
          <a:effectRef idx="0">
            <a:schemeClr val="accent1"/>
          </a:effectRef>
          <a:fontRef idx="minor">
            <a:schemeClr val="tx1"/>
          </a:fontRef>
        </p:style>
      </p:cxnSp>
      <p:grpSp>
        <p:nvGrpSpPr>
          <p:cNvPr id="11" name="Group 10"/>
          <p:cNvGrpSpPr/>
          <p:nvPr/>
        </p:nvGrpSpPr>
        <p:grpSpPr>
          <a:xfrm>
            <a:off x="307612" y="909588"/>
            <a:ext cx="4023756" cy="2921666"/>
            <a:chOff x="524655" y="1028277"/>
            <a:chExt cx="3754910" cy="1133206"/>
          </a:xfrm>
        </p:grpSpPr>
        <p:sp>
          <p:nvSpPr>
            <p:cNvPr id="44" name="직사각형 43"/>
            <p:cNvSpPr/>
            <p:nvPr/>
          </p:nvSpPr>
          <p:spPr>
            <a:xfrm>
              <a:off x="524657" y="1028277"/>
              <a:ext cx="3754908" cy="1133206"/>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ko-KR" altLang="en-US"/>
            </a:p>
          </p:txBody>
        </p:sp>
        <p:sp>
          <p:nvSpPr>
            <p:cNvPr id="45" name="직사각형 44"/>
            <p:cNvSpPr/>
            <p:nvPr/>
          </p:nvSpPr>
          <p:spPr>
            <a:xfrm>
              <a:off x="524655" y="1031396"/>
              <a:ext cx="3754909" cy="162455"/>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ko-KR" dirty="0"/>
                <a:t>1. Data modification and type definition</a:t>
              </a:r>
              <a:endParaRPr lang="ko-KR" altLang="en-US" dirty="0"/>
            </a:p>
          </p:txBody>
        </p:sp>
        <p:sp>
          <p:nvSpPr>
            <p:cNvPr id="3" name="TextBox 2"/>
            <p:cNvSpPr txBox="1"/>
            <p:nvPr/>
          </p:nvSpPr>
          <p:spPr>
            <a:xfrm>
              <a:off x="538216" y="1214031"/>
              <a:ext cx="3725982" cy="250688"/>
            </a:xfrm>
            <a:prstGeom prst="rect">
              <a:avLst/>
            </a:prstGeom>
            <a:noFill/>
          </p:spPr>
          <p:txBody>
            <a:bodyPr wrap="square" rtlCol="0">
              <a:spAutoFit/>
            </a:bodyPr>
            <a:lstStyle/>
            <a:p>
              <a:pPr marL="342900" indent="-342900">
                <a:buAutoNum type="arabicPeriod"/>
              </a:pPr>
              <a:r>
                <a:rPr lang="en-US" dirty="0" err="1">
                  <a:ln>
                    <a:solidFill>
                      <a:srgbClr val="464646">
                        <a:alpha val="80000"/>
                      </a:srgbClr>
                    </a:solidFill>
                  </a:ln>
                  <a:solidFill>
                    <a:srgbClr val="464646"/>
                  </a:solidFill>
                </a:rPr>
                <a:t>Song_length</a:t>
              </a:r>
              <a:r>
                <a:rPr lang="en-US" dirty="0">
                  <a:ln>
                    <a:solidFill>
                      <a:srgbClr val="464646">
                        <a:alpha val="80000"/>
                      </a:srgbClr>
                    </a:solidFill>
                  </a:ln>
                  <a:solidFill>
                    <a:srgbClr val="464646"/>
                  </a:solidFill>
                </a:rPr>
                <a:t>: NA value -&gt; mean value</a:t>
              </a:r>
              <a:endParaRPr lang="en-US" altLang="ko-KR" dirty="0">
                <a:ln>
                  <a:solidFill>
                    <a:srgbClr val="464646">
                      <a:alpha val="80000"/>
                    </a:srgbClr>
                  </a:solidFill>
                </a:ln>
                <a:solidFill>
                  <a:srgbClr val="464646"/>
                </a:solidFill>
              </a:endParaRPr>
            </a:p>
            <a:p>
              <a:pPr marL="342900" indent="-342900">
                <a:buAutoNum type="arabicPeriod"/>
              </a:pPr>
              <a:r>
                <a:rPr lang="en-US" dirty="0">
                  <a:ln>
                    <a:solidFill>
                      <a:srgbClr val="464646">
                        <a:alpha val="80000"/>
                      </a:srgbClr>
                    </a:solidFill>
                  </a:ln>
                  <a:solidFill>
                    <a:srgbClr val="464646"/>
                  </a:solidFill>
                </a:rPr>
                <a:t>Type definition</a:t>
              </a:r>
            </a:p>
          </p:txBody>
        </p:sp>
      </p:grpSp>
      <p:grpSp>
        <p:nvGrpSpPr>
          <p:cNvPr id="12" name="Group 11"/>
          <p:cNvGrpSpPr/>
          <p:nvPr/>
        </p:nvGrpSpPr>
        <p:grpSpPr>
          <a:xfrm>
            <a:off x="307614" y="3920520"/>
            <a:ext cx="4023754" cy="2624804"/>
            <a:chOff x="307614" y="3983347"/>
            <a:chExt cx="4023754" cy="1332798"/>
          </a:xfrm>
        </p:grpSpPr>
        <p:sp>
          <p:nvSpPr>
            <p:cNvPr id="54" name="직사각형 51"/>
            <p:cNvSpPr/>
            <p:nvPr/>
          </p:nvSpPr>
          <p:spPr>
            <a:xfrm>
              <a:off x="307614" y="3983349"/>
              <a:ext cx="4023754" cy="1332796"/>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ko-KR" altLang="en-US"/>
            </a:p>
          </p:txBody>
        </p:sp>
        <p:sp>
          <p:nvSpPr>
            <p:cNvPr id="55" name="직사각형 52"/>
            <p:cNvSpPr/>
            <p:nvPr/>
          </p:nvSpPr>
          <p:spPr>
            <a:xfrm>
              <a:off x="307614" y="3983347"/>
              <a:ext cx="4023753" cy="238833"/>
            </a:xfrm>
            <a:prstGeom prst="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ko-KR" dirty="0"/>
                <a:t>3. Add features related with time</a:t>
              </a:r>
              <a:endParaRPr lang="ko-KR" altLang="en-US" dirty="0"/>
            </a:p>
          </p:txBody>
        </p:sp>
      </p:grpSp>
      <p:sp>
        <p:nvSpPr>
          <p:cNvPr id="5" name="TextBox 4"/>
          <p:cNvSpPr txBox="1"/>
          <p:nvPr/>
        </p:nvSpPr>
        <p:spPr>
          <a:xfrm>
            <a:off x="322144" y="4429145"/>
            <a:ext cx="3772417" cy="923330"/>
          </a:xfrm>
          <a:prstGeom prst="rect">
            <a:avLst/>
          </a:prstGeom>
          <a:noFill/>
        </p:spPr>
        <p:txBody>
          <a:bodyPr wrap="square" rtlCol="0">
            <a:spAutoFit/>
          </a:bodyPr>
          <a:lstStyle/>
          <a:p>
            <a:r>
              <a:rPr lang="en-US" dirty="0">
                <a:ln>
                  <a:solidFill>
                    <a:srgbClr val="464646">
                      <a:alpha val="80000"/>
                    </a:srgbClr>
                  </a:solidFill>
                </a:ln>
                <a:solidFill>
                  <a:srgbClr val="464646"/>
                </a:solidFill>
              </a:rPr>
              <a:t>1. E</a:t>
            </a:r>
            <a:r>
              <a:rPr lang="en-US" altLang="ko-KR" dirty="0">
                <a:ln>
                  <a:solidFill>
                    <a:srgbClr val="464646">
                      <a:alpha val="80000"/>
                    </a:srgbClr>
                  </a:solidFill>
                </a:ln>
                <a:solidFill>
                  <a:srgbClr val="464646"/>
                </a:solidFill>
              </a:rPr>
              <a:t>xpiration period segmentation</a:t>
            </a:r>
          </a:p>
          <a:p>
            <a:r>
              <a:rPr lang="en-US" dirty="0">
                <a:ln>
                  <a:solidFill>
                    <a:srgbClr val="464646">
                      <a:alpha val="80000"/>
                    </a:srgbClr>
                  </a:solidFill>
                </a:ln>
                <a:solidFill>
                  <a:srgbClr val="464646"/>
                </a:solidFill>
              </a:rPr>
              <a:t>2. Registration period segmentation</a:t>
            </a:r>
            <a:endParaRPr lang="en-US" altLang="ko-KR" dirty="0">
              <a:ln>
                <a:solidFill>
                  <a:srgbClr val="464646">
                    <a:alpha val="80000"/>
                  </a:srgbClr>
                </a:solidFill>
              </a:ln>
              <a:solidFill>
                <a:srgbClr val="464646"/>
              </a:solidFill>
            </a:endParaRPr>
          </a:p>
          <a:p>
            <a:r>
              <a:rPr lang="en-US" dirty="0">
                <a:ln>
                  <a:solidFill>
                    <a:srgbClr val="464646">
                      <a:alpha val="80000"/>
                    </a:srgbClr>
                  </a:solidFill>
                </a:ln>
                <a:solidFill>
                  <a:srgbClr val="464646"/>
                </a:solidFill>
              </a:rPr>
              <a:t>3. Song’s releasing year </a:t>
            </a:r>
          </a:p>
        </p:txBody>
      </p:sp>
      <p:sp>
        <p:nvSpPr>
          <p:cNvPr id="63" name="직사각형 43"/>
          <p:cNvSpPr/>
          <p:nvPr/>
        </p:nvSpPr>
        <p:spPr>
          <a:xfrm>
            <a:off x="4456576" y="909588"/>
            <a:ext cx="4379810" cy="2921666"/>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ko-KR" altLang="en-US"/>
          </a:p>
        </p:txBody>
      </p:sp>
      <p:sp>
        <p:nvSpPr>
          <p:cNvPr id="64" name="직사각형 44"/>
          <p:cNvSpPr/>
          <p:nvPr/>
        </p:nvSpPr>
        <p:spPr>
          <a:xfrm>
            <a:off x="4456575" y="918335"/>
            <a:ext cx="4379810" cy="42571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ko-KR" dirty="0"/>
              <a:t>2. Add features related with songs</a:t>
            </a:r>
            <a:endParaRPr lang="ko-KR" altLang="en-US" dirty="0"/>
          </a:p>
        </p:txBody>
      </p:sp>
      <p:sp>
        <p:nvSpPr>
          <p:cNvPr id="65" name="TextBox 64"/>
          <p:cNvSpPr txBox="1"/>
          <p:nvPr/>
        </p:nvSpPr>
        <p:spPr>
          <a:xfrm>
            <a:off x="4456575" y="1388505"/>
            <a:ext cx="4107207" cy="2308324"/>
          </a:xfrm>
          <a:prstGeom prst="rect">
            <a:avLst/>
          </a:prstGeom>
          <a:noFill/>
        </p:spPr>
        <p:txBody>
          <a:bodyPr wrap="square" rtlCol="0">
            <a:spAutoFit/>
          </a:bodyPr>
          <a:lstStyle/>
          <a:p>
            <a:pPr marL="342900" indent="-342900">
              <a:buAutoNum type="arabicPeriod"/>
            </a:pPr>
            <a:r>
              <a:rPr lang="en-US" altLang="ko-KR" dirty="0">
                <a:ln>
                  <a:solidFill>
                    <a:srgbClr val="464646">
                      <a:alpha val="80000"/>
                    </a:srgbClr>
                  </a:solidFill>
                </a:ln>
                <a:solidFill>
                  <a:srgbClr val="464646"/>
                </a:solidFill>
              </a:rPr>
              <a:t>Score according to the song length</a:t>
            </a:r>
          </a:p>
          <a:p>
            <a:pPr marL="342900" indent="-342900">
              <a:buAutoNum type="arabicPeriod"/>
            </a:pPr>
            <a:endParaRPr lang="en-US" altLang="ko-KR" dirty="0">
              <a:ln>
                <a:solidFill>
                  <a:srgbClr val="464646">
                    <a:alpha val="80000"/>
                  </a:srgbClr>
                </a:solidFill>
              </a:ln>
              <a:solidFill>
                <a:srgbClr val="464646"/>
              </a:solidFill>
            </a:endParaRPr>
          </a:p>
          <a:p>
            <a:pPr marL="342900" indent="-342900">
              <a:buAutoNum type="arabicPeriod"/>
            </a:pPr>
            <a:endParaRPr lang="en-US" altLang="ko-KR" dirty="0">
              <a:ln>
                <a:solidFill>
                  <a:srgbClr val="464646">
                    <a:alpha val="80000"/>
                  </a:srgbClr>
                </a:solidFill>
              </a:ln>
              <a:solidFill>
                <a:srgbClr val="464646"/>
              </a:solidFill>
            </a:endParaRPr>
          </a:p>
          <a:p>
            <a:pPr marL="342900" indent="-342900">
              <a:buAutoNum type="arabicPeriod"/>
            </a:pPr>
            <a:endParaRPr lang="en-US" altLang="ko-KR" dirty="0">
              <a:ln>
                <a:solidFill>
                  <a:srgbClr val="464646">
                    <a:alpha val="80000"/>
                  </a:srgbClr>
                </a:solidFill>
              </a:ln>
              <a:solidFill>
                <a:srgbClr val="464646"/>
              </a:solidFill>
            </a:endParaRPr>
          </a:p>
          <a:p>
            <a:pPr marL="342900" indent="-342900">
              <a:buAutoNum type="arabicPeriod"/>
            </a:pPr>
            <a:endParaRPr lang="en-US" altLang="ko-KR" dirty="0">
              <a:ln>
                <a:solidFill>
                  <a:srgbClr val="464646">
                    <a:alpha val="80000"/>
                  </a:srgbClr>
                </a:solidFill>
              </a:ln>
              <a:solidFill>
                <a:srgbClr val="464646"/>
              </a:solidFill>
            </a:endParaRPr>
          </a:p>
          <a:p>
            <a:pPr marL="342900" indent="-342900">
              <a:buAutoNum type="arabicPeriod"/>
            </a:pPr>
            <a:endParaRPr lang="en-US" altLang="ko-KR" dirty="0">
              <a:ln>
                <a:solidFill>
                  <a:srgbClr val="464646">
                    <a:alpha val="80000"/>
                  </a:srgbClr>
                </a:solidFill>
              </a:ln>
              <a:solidFill>
                <a:srgbClr val="464646"/>
              </a:solidFill>
            </a:endParaRPr>
          </a:p>
          <a:p>
            <a:pPr marL="342900" indent="-342900">
              <a:buAutoNum type="arabicPeriod"/>
            </a:pPr>
            <a:r>
              <a:rPr lang="en-US" altLang="ko-KR" dirty="0">
                <a:ln>
                  <a:solidFill>
                    <a:srgbClr val="464646">
                      <a:alpha val="80000"/>
                    </a:srgbClr>
                  </a:solidFill>
                </a:ln>
                <a:solidFill>
                  <a:srgbClr val="464646"/>
                </a:solidFill>
              </a:rPr>
              <a:t>Number of times the song was played</a:t>
            </a:r>
          </a:p>
          <a:p>
            <a:endParaRPr lang="en-US" dirty="0" err="1">
              <a:ln>
                <a:solidFill>
                  <a:srgbClr val="464646">
                    <a:alpha val="80000"/>
                  </a:srgbClr>
                </a:solidFill>
              </a:ln>
              <a:solidFill>
                <a:srgbClr val="464646"/>
              </a:solidFill>
            </a:endParaRPr>
          </a:p>
        </p:txBody>
      </p:sp>
      <p:grpSp>
        <p:nvGrpSpPr>
          <p:cNvPr id="13" name="Group 12"/>
          <p:cNvGrpSpPr/>
          <p:nvPr/>
        </p:nvGrpSpPr>
        <p:grpSpPr>
          <a:xfrm>
            <a:off x="4456575" y="3920522"/>
            <a:ext cx="4379810" cy="2624801"/>
            <a:chOff x="4456576" y="4059767"/>
            <a:chExt cx="4023755" cy="1332796"/>
          </a:xfrm>
        </p:grpSpPr>
        <p:grpSp>
          <p:nvGrpSpPr>
            <p:cNvPr id="75" name="Group 74"/>
            <p:cNvGrpSpPr/>
            <p:nvPr/>
          </p:nvGrpSpPr>
          <p:grpSpPr>
            <a:xfrm>
              <a:off x="4456576" y="4059767"/>
              <a:ext cx="4023755" cy="1332796"/>
              <a:chOff x="307613" y="3983349"/>
              <a:chExt cx="4023755" cy="1332796"/>
            </a:xfrm>
          </p:grpSpPr>
          <p:sp>
            <p:nvSpPr>
              <p:cNvPr id="76" name="직사각형 51"/>
              <p:cNvSpPr/>
              <p:nvPr/>
            </p:nvSpPr>
            <p:spPr>
              <a:xfrm>
                <a:off x="307614" y="3983349"/>
                <a:ext cx="4023754" cy="1332796"/>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ko-KR" altLang="en-US"/>
              </a:p>
            </p:txBody>
          </p:sp>
          <p:sp>
            <p:nvSpPr>
              <p:cNvPr id="80" name="직사각형 52"/>
              <p:cNvSpPr/>
              <p:nvPr/>
            </p:nvSpPr>
            <p:spPr>
              <a:xfrm>
                <a:off x="307613" y="3983349"/>
                <a:ext cx="4023755" cy="238832"/>
              </a:xfrm>
              <a:prstGeom prst="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ko-KR" dirty="0"/>
                  <a:t>4. Features related with producers</a:t>
                </a:r>
                <a:endParaRPr lang="ko-KR" altLang="en-US" dirty="0"/>
              </a:p>
            </p:txBody>
          </p:sp>
        </p:grpSp>
        <p:sp>
          <p:nvSpPr>
            <p:cNvPr id="81" name="TextBox 80"/>
            <p:cNvSpPr txBox="1"/>
            <p:nvPr/>
          </p:nvSpPr>
          <p:spPr>
            <a:xfrm>
              <a:off x="4562618" y="4347342"/>
              <a:ext cx="3812557" cy="1031447"/>
            </a:xfrm>
            <a:prstGeom prst="rect">
              <a:avLst/>
            </a:prstGeom>
            <a:noFill/>
          </p:spPr>
          <p:txBody>
            <a:bodyPr wrap="square" rtlCol="0">
              <a:spAutoFit/>
            </a:bodyPr>
            <a:lstStyle/>
            <a:p>
              <a:pPr marL="342900" indent="-342900">
                <a:buAutoNum type="arabicPeriod"/>
              </a:pPr>
              <a:r>
                <a:rPr lang="en-US" altLang="ko-KR" dirty="0">
                  <a:ln>
                    <a:solidFill>
                      <a:srgbClr val="464646">
                        <a:alpha val="80000"/>
                      </a:srgbClr>
                    </a:solidFill>
                  </a:ln>
                  <a:solidFill>
                    <a:srgbClr val="464646"/>
                  </a:solidFill>
                </a:rPr>
                <a:t>Whether the song is featured</a:t>
              </a:r>
            </a:p>
            <a:p>
              <a:pPr marL="342900" indent="-342900">
                <a:buAutoNum type="arabicPeriod"/>
              </a:pPr>
              <a:r>
                <a:rPr lang="en-US" altLang="ko-KR" dirty="0">
                  <a:ln>
                    <a:solidFill>
                      <a:srgbClr val="464646">
                        <a:alpha val="80000"/>
                      </a:srgbClr>
                    </a:solidFill>
                  </a:ln>
                  <a:solidFill>
                    <a:srgbClr val="464646"/>
                  </a:solidFill>
                </a:rPr>
                <a:t>The number of song’s artists, composer, lyricists</a:t>
              </a:r>
            </a:p>
            <a:p>
              <a:pPr marL="342900" indent="-342900">
                <a:buAutoNum type="arabicPeriod"/>
              </a:pPr>
              <a:r>
                <a:rPr lang="en-US" altLang="ko-KR" dirty="0">
                  <a:ln>
                    <a:solidFill>
                      <a:srgbClr val="464646">
                        <a:alpha val="80000"/>
                      </a:srgbClr>
                    </a:solidFill>
                  </a:ln>
                  <a:solidFill>
                    <a:srgbClr val="464646"/>
                  </a:solidFill>
                </a:rPr>
                <a:t>Whether the artist and the composer are the same</a:t>
              </a:r>
            </a:p>
            <a:p>
              <a:pPr marL="342900" indent="-342900">
                <a:buAutoNum type="arabicPeriod"/>
              </a:pPr>
              <a:r>
                <a:rPr lang="en-US" altLang="ko-KR" dirty="0">
                  <a:ln>
                    <a:solidFill>
                      <a:srgbClr val="464646">
                        <a:alpha val="80000"/>
                      </a:srgbClr>
                    </a:solidFill>
                  </a:ln>
                  <a:solidFill>
                    <a:srgbClr val="464646"/>
                  </a:solidFill>
                </a:rPr>
                <a:t>Whether the artist, composer, lyricist are the same</a:t>
              </a:r>
            </a:p>
          </p:txBody>
        </p:sp>
      </p:grpSp>
      <p:sp>
        <p:nvSpPr>
          <p:cNvPr id="43" name="Right Arrow 42"/>
          <p:cNvSpPr/>
          <p:nvPr/>
        </p:nvSpPr>
        <p:spPr>
          <a:xfrm>
            <a:off x="2581275" y="2727094"/>
            <a:ext cx="419100" cy="293005"/>
          </a:xfrm>
          <a:prstGeom prst="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5" name="Picture 84"/>
          <p:cNvPicPr>
            <a:picLocks noChangeAspect="1"/>
          </p:cNvPicPr>
          <p:nvPr/>
        </p:nvPicPr>
        <p:blipFill rotWithShape="1">
          <a:blip r:embed="rId3"/>
          <a:srcRect l="610" t="1053"/>
          <a:stretch/>
        </p:blipFill>
        <p:spPr>
          <a:xfrm>
            <a:off x="4792529" y="1827475"/>
            <a:ext cx="3751577" cy="1187586"/>
          </a:xfrm>
          <a:prstGeom prst="rect">
            <a:avLst/>
          </a:prstGeom>
        </p:spPr>
      </p:pic>
      <p:pic>
        <p:nvPicPr>
          <p:cNvPr id="91" name="Picture 90"/>
          <p:cNvPicPr>
            <a:picLocks noChangeAspect="1"/>
          </p:cNvPicPr>
          <p:nvPr/>
        </p:nvPicPr>
        <p:blipFill>
          <a:blip r:embed="rId4"/>
          <a:stretch>
            <a:fillRect/>
          </a:stretch>
        </p:blipFill>
        <p:spPr>
          <a:xfrm>
            <a:off x="680857" y="2019265"/>
            <a:ext cx="3020630" cy="1686806"/>
          </a:xfrm>
          <a:prstGeom prst="rect">
            <a:avLst/>
          </a:prstGeom>
        </p:spPr>
      </p:pic>
      <p:pic>
        <p:nvPicPr>
          <p:cNvPr id="92" name="Picture 91"/>
          <p:cNvPicPr>
            <a:picLocks noChangeAspect="1"/>
          </p:cNvPicPr>
          <p:nvPr/>
        </p:nvPicPr>
        <p:blipFill>
          <a:blip r:embed="rId5"/>
          <a:stretch>
            <a:fillRect/>
          </a:stretch>
        </p:blipFill>
        <p:spPr>
          <a:xfrm>
            <a:off x="560541" y="5360988"/>
            <a:ext cx="2665096" cy="1136986"/>
          </a:xfrm>
          <a:prstGeom prst="rect">
            <a:avLst/>
          </a:prstGeom>
        </p:spPr>
      </p:pic>
      <p:sp>
        <p:nvSpPr>
          <p:cNvPr id="33" name="TextBox 32">
            <a:extLst>
              <a:ext uri="{FF2B5EF4-FFF2-40B4-BE49-F238E27FC236}">
                <a16:creationId xmlns:a16="http://schemas.microsoft.com/office/drawing/2014/main" id="{42FB1A97-C631-4F36-B7B2-53FA85462603}"/>
              </a:ext>
            </a:extLst>
          </p:cNvPr>
          <p:cNvSpPr txBox="1"/>
          <p:nvPr/>
        </p:nvSpPr>
        <p:spPr>
          <a:xfrm>
            <a:off x="8096812" y="362052"/>
            <a:ext cx="429926" cy="415498"/>
          </a:xfrm>
          <a:prstGeom prst="rect">
            <a:avLst/>
          </a:prstGeom>
          <a:noFill/>
        </p:spPr>
        <p:txBody>
          <a:bodyPr wrap="none" rtlCol="0">
            <a:spAutoFit/>
          </a:bodyPr>
          <a:lstStyle>
            <a:defPPr>
              <a:defRPr lang="ko-KR"/>
            </a:defPPr>
            <a:lvl1pPr algn="ctr">
              <a:defRPr sz="2200" spc="-150">
                <a:gradFill flip="none" rotWithShape="1">
                  <a:gsLst>
                    <a:gs pos="0">
                      <a:schemeClr val="accent2">
                        <a:lumMod val="75000"/>
                      </a:schemeClr>
                    </a:gs>
                    <a:gs pos="100000">
                      <a:schemeClr val="accent5">
                        <a:lumMod val="75000"/>
                      </a:schemeClr>
                    </a:gs>
                  </a:gsLst>
                  <a:lin ang="13500000" scaled="1"/>
                  <a:tileRect/>
                </a:gradFill>
                <a:latin typeface="a뉴고딕M" panose="02020600000000000000" pitchFamily="18" charset="-127"/>
                <a:ea typeface="a뉴고딕M" panose="02020600000000000000" pitchFamily="18" charset="-127"/>
              </a:defRPr>
            </a:lvl1pPr>
          </a:lstStyle>
          <a:p>
            <a:r>
              <a:rPr lang="en-US" altLang="ko-KR" sz="1050" dirty="0"/>
              <a:t>Used</a:t>
            </a:r>
          </a:p>
          <a:p>
            <a:r>
              <a:rPr lang="en-US" altLang="ko-KR" sz="1050" dirty="0"/>
              <a:t>Skills</a:t>
            </a:r>
            <a:endParaRPr lang="ko-KR" altLang="en-US" sz="1050" dirty="0"/>
          </a:p>
        </p:txBody>
      </p:sp>
      <p:sp>
        <p:nvSpPr>
          <p:cNvPr id="34" name="TextBox 33">
            <a:extLst>
              <a:ext uri="{FF2B5EF4-FFF2-40B4-BE49-F238E27FC236}">
                <a16:creationId xmlns:a16="http://schemas.microsoft.com/office/drawing/2014/main" id="{C048953E-C9E4-4615-B620-B6E56D01C512}"/>
              </a:ext>
            </a:extLst>
          </p:cNvPr>
          <p:cNvSpPr txBox="1"/>
          <p:nvPr/>
        </p:nvSpPr>
        <p:spPr>
          <a:xfrm>
            <a:off x="8421343" y="362052"/>
            <a:ext cx="484428" cy="415498"/>
          </a:xfrm>
          <a:prstGeom prst="rect">
            <a:avLst/>
          </a:prstGeom>
          <a:noFill/>
        </p:spPr>
        <p:txBody>
          <a:bodyPr wrap="none" rtlCol="0">
            <a:spAutoFit/>
          </a:bodyPr>
          <a:lstStyle>
            <a:defPPr>
              <a:defRPr lang="ko-KR"/>
            </a:defPPr>
            <a:lvl1pPr algn="ctr">
              <a:defRPr sz="2200" spc="-150">
                <a:gradFill flip="none" rotWithShape="1">
                  <a:gsLst>
                    <a:gs pos="0">
                      <a:schemeClr val="accent2">
                        <a:lumMod val="75000"/>
                      </a:schemeClr>
                    </a:gs>
                    <a:gs pos="100000">
                      <a:schemeClr val="accent5">
                        <a:lumMod val="75000"/>
                      </a:schemeClr>
                    </a:gs>
                  </a:gsLst>
                  <a:lin ang="13500000" scaled="1"/>
                  <a:tileRect/>
                </a:gradFill>
                <a:latin typeface="a뉴고딕M" panose="02020600000000000000" pitchFamily="18" charset="-127"/>
                <a:ea typeface="a뉴고딕M" panose="02020600000000000000" pitchFamily="18" charset="-127"/>
              </a:defRPr>
            </a:lvl1pPr>
          </a:lstStyle>
          <a:p>
            <a:r>
              <a:rPr lang="en-US" altLang="ko-KR" sz="1050" dirty="0">
                <a:solidFill>
                  <a:schemeClr val="tx2">
                    <a:lumMod val="60000"/>
                    <a:lumOff val="40000"/>
                  </a:schemeClr>
                </a:solidFill>
                <a:latin typeface="a뉴고딕L" panose="02020600000000000000" pitchFamily="18" charset="-127"/>
                <a:ea typeface="a뉴고딕L" panose="02020600000000000000" pitchFamily="18" charset="-127"/>
              </a:rPr>
              <a:t>Con</a:t>
            </a:r>
          </a:p>
          <a:p>
            <a:r>
              <a:rPr lang="en-US" altLang="ko-KR" sz="1050" dirty="0" err="1">
                <a:solidFill>
                  <a:schemeClr val="tx2">
                    <a:lumMod val="60000"/>
                    <a:lumOff val="40000"/>
                  </a:schemeClr>
                </a:solidFill>
                <a:latin typeface="a뉴고딕L" panose="02020600000000000000" pitchFamily="18" charset="-127"/>
                <a:ea typeface="a뉴고딕L" panose="02020600000000000000" pitchFamily="18" charset="-127"/>
              </a:rPr>
              <a:t>clusion</a:t>
            </a:r>
            <a:endParaRPr lang="ko-KR" altLang="en-US" sz="1050" dirty="0">
              <a:solidFill>
                <a:schemeClr val="tx2">
                  <a:lumMod val="60000"/>
                  <a:lumOff val="40000"/>
                </a:schemeClr>
              </a:solidFill>
              <a:latin typeface="a뉴고딕L" panose="02020600000000000000" pitchFamily="18" charset="-127"/>
              <a:ea typeface="a뉴고딕L" panose="02020600000000000000" pitchFamily="18" charset="-127"/>
            </a:endParaRPr>
          </a:p>
        </p:txBody>
      </p:sp>
      <p:sp>
        <p:nvSpPr>
          <p:cNvPr id="35" name="TextBox 34">
            <a:extLst>
              <a:ext uri="{FF2B5EF4-FFF2-40B4-BE49-F238E27FC236}">
                <a16:creationId xmlns:a16="http://schemas.microsoft.com/office/drawing/2014/main" id="{13F3FE78-9F48-4401-811C-D33D89E9237E}"/>
              </a:ext>
            </a:extLst>
          </p:cNvPr>
          <p:cNvSpPr txBox="1"/>
          <p:nvPr/>
        </p:nvSpPr>
        <p:spPr>
          <a:xfrm>
            <a:off x="986137" y="305389"/>
            <a:ext cx="6104363" cy="430887"/>
          </a:xfrm>
          <a:prstGeom prst="rect">
            <a:avLst/>
          </a:prstGeom>
          <a:noFill/>
        </p:spPr>
        <p:txBody>
          <a:bodyPr wrap="none" rtlCol="0">
            <a:spAutoFit/>
          </a:bodyPr>
          <a:lstStyle>
            <a:defPPr>
              <a:defRPr lang="ko-KR"/>
            </a:defPPr>
            <a:lvl1pPr algn="ctr">
              <a:defRPr spc="-150">
                <a:ln w="6350">
                  <a:solidFill>
                    <a:schemeClr val="tx2">
                      <a:lumMod val="75000"/>
                      <a:alpha val="80000"/>
                    </a:schemeClr>
                  </a:solidFill>
                </a:ln>
                <a:solidFill>
                  <a:schemeClr val="tx2">
                    <a:lumMod val="75000"/>
                  </a:schemeClr>
                </a:solidFill>
                <a:latin typeface="a뉴고딕L" panose="02020600000000000000" pitchFamily="18" charset="-127"/>
                <a:ea typeface="a뉴고딕L" panose="02020600000000000000" pitchFamily="18" charset="-127"/>
              </a:defRPr>
            </a:lvl1pPr>
          </a:lstStyle>
          <a:p>
            <a:pPr algn="l"/>
            <a:r>
              <a:rPr lang="en-US" altLang="ko-KR" sz="2200" dirty="0">
                <a:latin typeface="a뉴고딕M" panose="02020600000000000000" pitchFamily="18" charset="-127"/>
                <a:ea typeface="a뉴고딕M" panose="02020600000000000000" pitchFamily="18" charset="-127"/>
              </a:rPr>
              <a:t>3. Gradient Boosting Machine: Data Preprocessing</a:t>
            </a:r>
            <a:endParaRPr lang="ko-KR" altLang="en-US" sz="2200" dirty="0">
              <a:latin typeface="a뉴고딕M" panose="02020600000000000000" pitchFamily="18" charset="-127"/>
              <a:ea typeface="a뉴고딕M" panose="02020600000000000000" pitchFamily="18" charset="-127"/>
            </a:endParaRPr>
          </a:p>
        </p:txBody>
      </p:sp>
    </p:spTree>
    <p:extLst>
      <p:ext uri="{BB962C8B-B14F-4D97-AF65-F5344CB8AC3E}">
        <p14:creationId xmlns:p14="http://schemas.microsoft.com/office/powerpoint/2010/main" val="24427271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직사각형 16"/>
          <p:cNvSpPr/>
          <p:nvPr/>
        </p:nvSpPr>
        <p:spPr>
          <a:xfrm>
            <a:off x="307614" y="768377"/>
            <a:ext cx="8528773" cy="72000"/>
          </a:xfrm>
          <a:prstGeom prst="rect">
            <a:avLst/>
          </a:prstGeom>
          <a:gradFill>
            <a:gsLst>
              <a:gs pos="50000">
                <a:schemeClr val="accent4">
                  <a:alpha val="90000"/>
                </a:schemeClr>
              </a:gs>
              <a:gs pos="0">
                <a:schemeClr val="accent2">
                  <a:alpha val="90000"/>
                </a:schemeClr>
              </a:gs>
              <a:gs pos="100000">
                <a:schemeClr val="accent5">
                  <a:alpha val="90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8" name="직사각형 17"/>
          <p:cNvSpPr/>
          <p:nvPr/>
        </p:nvSpPr>
        <p:spPr>
          <a:xfrm rot="10800000">
            <a:off x="0" y="6634592"/>
            <a:ext cx="9144000" cy="223407"/>
          </a:xfrm>
          <a:prstGeom prst="rect">
            <a:avLst/>
          </a:prstGeom>
          <a:gradFill>
            <a:gsLst>
              <a:gs pos="50000">
                <a:schemeClr val="accent4">
                  <a:alpha val="90000"/>
                </a:schemeClr>
              </a:gs>
              <a:gs pos="0">
                <a:schemeClr val="accent2">
                  <a:alpha val="90000"/>
                </a:schemeClr>
              </a:gs>
              <a:gs pos="100000">
                <a:schemeClr val="accent5">
                  <a:alpha val="90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9" name="TextBox 18"/>
          <p:cNvSpPr txBox="1"/>
          <p:nvPr/>
        </p:nvSpPr>
        <p:spPr>
          <a:xfrm>
            <a:off x="7356383" y="362052"/>
            <a:ext cx="503664" cy="415498"/>
          </a:xfrm>
          <a:prstGeom prst="rect">
            <a:avLst/>
          </a:prstGeom>
          <a:noFill/>
        </p:spPr>
        <p:txBody>
          <a:bodyPr wrap="none" rtlCol="0">
            <a:spAutoFit/>
          </a:bodyPr>
          <a:lstStyle>
            <a:defPPr>
              <a:defRPr lang="ko-KR"/>
            </a:defPPr>
            <a:lvl1pPr algn="ctr">
              <a:defRPr sz="2200" spc="-150">
                <a:gradFill flip="none" rotWithShape="1">
                  <a:gsLst>
                    <a:gs pos="0">
                      <a:schemeClr val="accent2">
                        <a:lumMod val="75000"/>
                      </a:schemeClr>
                    </a:gs>
                    <a:gs pos="100000">
                      <a:schemeClr val="accent5">
                        <a:lumMod val="75000"/>
                      </a:schemeClr>
                    </a:gs>
                  </a:gsLst>
                  <a:lin ang="13500000" scaled="1"/>
                  <a:tileRect/>
                </a:gradFill>
                <a:latin typeface="a뉴고딕M" panose="02020600000000000000" pitchFamily="18" charset="-127"/>
                <a:ea typeface="a뉴고딕M" panose="02020600000000000000" pitchFamily="18" charset="-127"/>
              </a:defRPr>
            </a:lvl1pPr>
          </a:lstStyle>
          <a:p>
            <a:r>
              <a:rPr lang="en-US" altLang="ko-KR" sz="1050" dirty="0">
                <a:solidFill>
                  <a:schemeClr val="tx2">
                    <a:lumMod val="60000"/>
                    <a:lumOff val="40000"/>
                  </a:schemeClr>
                </a:solidFill>
                <a:latin typeface="a뉴고딕L" panose="02020600000000000000" pitchFamily="18" charset="-127"/>
                <a:ea typeface="a뉴고딕L" panose="02020600000000000000" pitchFamily="18" charset="-127"/>
              </a:rPr>
              <a:t>Intro</a:t>
            </a:r>
          </a:p>
          <a:p>
            <a:r>
              <a:rPr lang="en-US" altLang="ko-KR" sz="1050" dirty="0">
                <a:solidFill>
                  <a:schemeClr val="tx2">
                    <a:lumMod val="60000"/>
                    <a:lumOff val="40000"/>
                  </a:schemeClr>
                </a:solidFill>
                <a:latin typeface="a뉴고딕L" panose="02020600000000000000" pitchFamily="18" charset="-127"/>
                <a:ea typeface="a뉴고딕L" panose="02020600000000000000" pitchFamily="18" charset="-127"/>
              </a:rPr>
              <a:t>duction	</a:t>
            </a:r>
          </a:p>
        </p:txBody>
      </p:sp>
      <p:sp>
        <p:nvSpPr>
          <p:cNvPr id="20" name="TextBox 19"/>
          <p:cNvSpPr txBox="1"/>
          <p:nvPr/>
        </p:nvSpPr>
        <p:spPr>
          <a:xfrm>
            <a:off x="7749037" y="362052"/>
            <a:ext cx="421910" cy="415498"/>
          </a:xfrm>
          <a:prstGeom prst="rect">
            <a:avLst/>
          </a:prstGeom>
          <a:noFill/>
        </p:spPr>
        <p:txBody>
          <a:bodyPr wrap="none" rtlCol="0">
            <a:spAutoFit/>
          </a:bodyPr>
          <a:lstStyle>
            <a:defPPr>
              <a:defRPr lang="ko-KR"/>
            </a:defPPr>
            <a:lvl1pPr algn="ctr">
              <a:defRPr sz="2200" spc="-150">
                <a:gradFill flip="none" rotWithShape="1">
                  <a:gsLst>
                    <a:gs pos="0">
                      <a:schemeClr val="accent2">
                        <a:lumMod val="75000"/>
                      </a:schemeClr>
                    </a:gs>
                    <a:gs pos="100000">
                      <a:schemeClr val="accent5">
                        <a:lumMod val="75000"/>
                      </a:schemeClr>
                    </a:gs>
                  </a:gsLst>
                  <a:lin ang="13500000" scaled="1"/>
                  <a:tileRect/>
                </a:gradFill>
                <a:latin typeface="a뉴고딕M" panose="02020600000000000000" pitchFamily="18" charset="-127"/>
                <a:ea typeface="a뉴고딕M" panose="02020600000000000000" pitchFamily="18" charset="-127"/>
              </a:defRPr>
            </a:lvl1pPr>
          </a:lstStyle>
          <a:p>
            <a:r>
              <a:rPr lang="en-US" altLang="ko-KR" sz="1050" dirty="0">
                <a:solidFill>
                  <a:schemeClr val="tx2">
                    <a:lumMod val="60000"/>
                    <a:lumOff val="40000"/>
                  </a:schemeClr>
                </a:solidFill>
                <a:latin typeface="a뉴고딕L" panose="02020600000000000000" pitchFamily="18" charset="-127"/>
                <a:ea typeface="a뉴고딕L" panose="02020600000000000000" pitchFamily="18" charset="-127"/>
              </a:rPr>
              <a:t>Used</a:t>
            </a:r>
          </a:p>
          <a:p>
            <a:r>
              <a:rPr lang="en-US" altLang="ko-KR" sz="1050" dirty="0">
                <a:solidFill>
                  <a:schemeClr val="tx2">
                    <a:lumMod val="60000"/>
                    <a:lumOff val="40000"/>
                  </a:schemeClr>
                </a:solidFill>
                <a:latin typeface="a뉴고딕L" panose="02020600000000000000" pitchFamily="18" charset="-127"/>
                <a:ea typeface="a뉴고딕L" panose="02020600000000000000" pitchFamily="18" charset="-127"/>
              </a:rPr>
              <a:t>Data</a:t>
            </a:r>
          </a:p>
        </p:txBody>
      </p:sp>
      <p:sp>
        <p:nvSpPr>
          <p:cNvPr id="23" name="TextBox 22"/>
          <p:cNvSpPr txBox="1"/>
          <p:nvPr/>
        </p:nvSpPr>
        <p:spPr>
          <a:xfrm>
            <a:off x="179208" y="88119"/>
            <a:ext cx="856325" cy="769441"/>
          </a:xfrm>
          <a:prstGeom prst="rect">
            <a:avLst/>
          </a:prstGeom>
          <a:noFill/>
        </p:spPr>
        <p:txBody>
          <a:bodyPr wrap="none" rtlCol="0">
            <a:spAutoFit/>
          </a:bodyPr>
          <a:lstStyle>
            <a:defPPr>
              <a:defRPr lang="ko-KR"/>
            </a:defPPr>
            <a:lvl1pPr algn="ctr">
              <a:defRPr sz="2200" spc="-150">
                <a:gradFill flip="none" rotWithShape="1">
                  <a:gsLst>
                    <a:gs pos="0">
                      <a:schemeClr val="accent2">
                        <a:lumMod val="75000"/>
                      </a:schemeClr>
                    </a:gs>
                    <a:gs pos="100000">
                      <a:schemeClr val="accent5">
                        <a:lumMod val="75000"/>
                      </a:schemeClr>
                    </a:gs>
                  </a:gsLst>
                  <a:lin ang="13500000" scaled="1"/>
                  <a:tileRect/>
                </a:gradFill>
                <a:latin typeface="a뉴고딕M" panose="02020600000000000000" pitchFamily="18" charset="-127"/>
                <a:ea typeface="a뉴고딕M" panose="02020600000000000000" pitchFamily="18" charset="-127"/>
              </a:defRPr>
            </a:lvl1pPr>
          </a:lstStyle>
          <a:p>
            <a:pPr algn="l"/>
            <a:r>
              <a:rPr lang="en-US" altLang="ko-KR" sz="4400" dirty="0">
                <a:latin typeface="a뉴고딕E" panose="02020600000000000000" pitchFamily="18" charset="-127"/>
                <a:ea typeface="a뉴고딕E" panose="02020600000000000000" pitchFamily="18" charset="-127"/>
              </a:rPr>
              <a:t>03</a:t>
            </a:r>
            <a:endParaRPr lang="ko-KR" altLang="en-US" sz="4400" dirty="0">
              <a:latin typeface="a뉴고딕E" panose="02020600000000000000" pitchFamily="18" charset="-127"/>
              <a:ea typeface="a뉴고딕E" panose="02020600000000000000" pitchFamily="18" charset="-127"/>
            </a:endParaRPr>
          </a:p>
        </p:txBody>
      </p:sp>
      <p:cxnSp>
        <p:nvCxnSpPr>
          <p:cNvPr id="26" name="직선 연결선 25"/>
          <p:cNvCxnSpPr/>
          <p:nvPr/>
        </p:nvCxnSpPr>
        <p:spPr>
          <a:xfrm>
            <a:off x="7788833" y="430648"/>
            <a:ext cx="0" cy="294876"/>
          </a:xfrm>
          <a:prstGeom prst="line">
            <a:avLst/>
          </a:prstGeom>
          <a:ln cap="rnd">
            <a:solidFill>
              <a:schemeClr val="tx2">
                <a:lumMod val="60000"/>
                <a:lumOff val="40000"/>
                <a:alpha val="90000"/>
              </a:schemeClr>
            </a:solidFill>
          </a:ln>
        </p:spPr>
        <p:style>
          <a:lnRef idx="1">
            <a:schemeClr val="accent1"/>
          </a:lnRef>
          <a:fillRef idx="0">
            <a:schemeClr val="accent1"/>
          </a:fillRef>
          <a:effectRef idx="0">
            <a:schemeClr val="accent1"/>
          </a:effectRef>
          <a:fontRef idx="minor">
            <a:schemeClr val="tx1"/>
          </a:fontRef>
        </p:style>
      </p:cxnSp>
      <p:cxnSp>
        <p:nvCxnSpPr>
          <p:cNvPr id="27" name="직선 연결선 26"/>
          <p:cNvCxnSpPr/>
          <p:nvPr/>
        </p:nvCxnSpPr>
        <p:spPr>
          <a:xfrm>
            <a:off x="8138876" y="430648"/>
            <a:ext cx="0" cy="294876"/>
          </a:xfrm>
          <a:prstGeom prst="line">
            <a:avLst/>
          </a:prstGeom>
          <a:ln cap="rnd">
            <a:solidFill>
              <a:schemeClr val="tx2">
                <a:lumMod val="60000"/>
                <a:lumOff val="40000"/>
                <a:alpha val="90000"/>
              </a:schemeClr>
            </a:solidFill>
          </a:ln>
        </p:spPr>
        <p:style>
          <a:lnRef idx="1">
            <a:schemeClr val="accent1"/>
          </a:lnRef>
          <a:fillRef idx="0">
            <a:schemeClr val="accent1"/>
          </a:fillRef>
          <a:effectRef idx="0">
            <a:schemeClr val="accent1"/>
          </a:effectRef>
          <a:fontRef idx="minor">
            <a:schemeClr val="tx1"/>
          </a:fontRef>
        </p:style>
      </p:cxnSp>
      <p:cxnSp>
        <p:nvCxnSpPr>
          <p:cNvPr id="28" name="직선 연결선 27"/>
          <p:cNvCxnSpPr/>
          <p:nvPr/>
        </p:nvCxnSpPr>
        <p:spPr>
          <a:xfrm>
            <a:off x="8488920" y="430648"/>
            <a:ext cx="0" cy="294876"/>
          </a:xfrm>
          <a:prstGeom prst="line">
            <a:avLst/>
          </a:prstGeom>
          <a:ln cap="rnd">
            <a:solidFill>
              <a:schemeClr val="tx2">
                <a:lumMod val="60000"/>
                <a:lumOff val="40000"/>
                <a:alpha val="90000"/>
              </a:schemeClr>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B24946FB-D690-4141-9E01-460D33984CD7}"/>
              </a:ext>
            </a:extLst>
          </p:cNvPr>
          <p:cNvSpPr txBox="1"/>
          <p:nvPr/>
        </p:nvSpPr>
        <p:spPr>
          <a:xfrm>
            <a:off x="658034" y="4735284"/>
            <a:ext cx="8253346" cy="1477328"/>
          </a:xfrm>
          <a:prstGeom prst="rect">
            <a:avLst/>
          </a:prstGeom>
          <a:noFill/>
        </p:spPr>
        <p:txBody>
          <a:bodyPr wrap="square" rtlCol="0">
            <a:spAutoFit/>
          </a:bodyPr>
          <a:lstStyle/>
          <a:p>
            <a:pPr algn="just"/>
            <a:r>
              <a:rPr lang="en-US" altLang="ko-KR" dirty="0">
                <a:ln>
                  <a:solidFill>
                    <a:srgbClr val="464646">
                      <a:alpha val="80000"/>
                    </a:srgbClr>
                  </a:solidFill>
                </a:ln>
                <a:solidFill>
                  <a:srgbClr val="464646"/>
                </a:solidFill>
              </a:rPr>
              <a:t>Observations:</a:t>
            </a:r>
            <a:endParaRPr lang="ko-KR" altLang="en-US" dirty="0">
              <a:ln>
                <a:solidFill>
                  <a:srgbClr val="464646">
                    <a:alpha val="80000"/>
                  </a:srgbClr>
                </a:solidFill>
              </a:ln>
              <a:solidFill>
                <a:srgbClr val="464646"/>
              </a:solidFill>
            </a:endParaRPr>
          </a:p>
          <a:p>
            <a:pPr marL="285750" indent="-285750" algn="just">
              <a:buFontTx/>
              <a:buChar char="-"/>
            </a:pPr>
            <a:r>
              <a:rPr lang="en-US" altLang="ko-KR" dirty="0">
                <a:ln>
                  <a:solidFill>
                    <a:srgbClr val="464646">
                      <a:alpha val="80000"/>
                    </a:srgbClr>
                  </a:solidFill>
                </a:ln>
                <a:solidFill>
                  <a:srgbClr val="464646"/>
                </a:solidFill>
              </a:rPr>
              <a:t>Learning rate = 0.2, number of boosting = 100 is best set to our data.</a:t>
            </a:r>
          </a:p>
          <a:p>
            <a:pPr marL="285750" indent="-285750" algn="just">
              <a:buFontTx/>
              <a:buChar char="-"/>
            </a:pPr>
            <a:r>
              <a:rPr lang="en-US" altLang="ko-KR" dirty="0">
                <a:ln>
                  <a:solidFill>
                    <a:srgbClr val="464646">
                      <a:alpha val="80000"/>
                    </a:srgbClr>
                  </a:solidFill>
                </a:ln>
                <a:solidFill>
                  <a:srgbClr val="464646"/>
                </a:solidFill>
              </a:rPr>
              <a:t>Accuracy goes high when meaningful data was added.</a:t>
            </a:r>
          </a:p>
          <a:p>
            <a:pPr marL="285750" indent="-285750" algn="just">
              <a:buFontTx/>
              <a:buChar char="-"/>
            </a:pPr>
            <a:endParaRPr lang="en-US" altLang="ko-KR" dirty="0">
              <a:ln>
                <a:solidFill>
                  <a:srgbClr val="464646">
                    <a:alpha val="80000"/>
                  </a:srgbClr>
                </a:solidFill>
              </a:ln>
              <a:solidFill>
                <a:srgbClr val="464646"/>
              </a:solidFill>
            </a:endParaRPr>
          </a:p>
          <a:p>
            <a:pPr marL="285750" indent="-285750" algn="just">
              <a:buFontTx/>
              <a:buChar char="-"/>
            </a:pPr>
            <a:r>
              <a:rPr lang="en-US" altLang="ko-KR" dirty="0" err="1">
                <a:ln>
                  <a:solidFill>
                    <a:srgbClr val="464646">
                      <a:alpha val="80000"/>
                    </a:srgbClr>
                  </a:solidFill>
                </a:ln>
                <a:solidFill>
                  <a:srgbClr val="464646"/>
                </a:solidFill>
              </a:rPr>
              <a:t>Gradiet</a:t>
            </a:r>
            <a:r>
              <a:rPr lang="en-US" altLang="ko-KR" dirty="0">
                <a:ln>
                  <a:solidFill>
                    <a:srgbClr val="464646">
                      <a:alpha val="80000"/>
                    </a:srgbClr>
                  </a:solidFill>
                </a:ln>
                <a:solidFill>
                  <a:srgbClr val="464646"/>
                </a:solidFill>
              </a:rPr>
              <a:t> Boosting Machine is effective for problems with mostly categorical features.</a:t>
            </a:r>
          </a:p>
        </p:txBody>
      </p:sp>
      <p:graphicFrame>
        <p:nvGraphicFramePr>
          <p:cNvPr id="16" name="차트 21">
            <a:extLst>
              <a:ext uri="{FF2B5EF4-FFF2-40B4-BE49-F238E27FC236}">
                <a16:creationId xmlns:a16="http://schemas.microsoft.com/office/drawing/2014/main" id="{72B0C96C-B545-4E69-8899-7DE8777681E8}"/>
              </a:ext>
            </a:extLst>
          </p:cNvPr>
          <p:cNvGraphicFramePr/>
          <p:nvPr>
            <p:extLst/>
          </p:nvPr>
        </p:nvGraphicFramePr>
        <p:xfrm>
          <a:off x="5113421" y="1370834"/>
          <a:ext cx="3797959" cy="2833993"/>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9" name="Chart 28"/>
          <p:cNvGraphicFramePr>
            <a:graphicFrameLocks/>
          </p:cNvGraphicFramePr>
          <p:nvPr>
            <p:extLst/>
          </p:nvPr>
        </p:nvGraphicFramePr>
        <p:xfrm>
          <a:off x="179208" y="1354284"/>
          <a:ext cx="4837960" cy="2833993"/>
        </p:xfrm>
        <a:graphic>
          <a:graphicData uri="http://schemas.openxmlformats.org/drawingml/2006/chart">
            <c:chart xmlns:c="http://schemas.openxmlformats.org/drawingml/2006/chart" xmlns:r="http://schemas.openxmlformats.org/officeDocument/2006/relationships" r:id="rId4"/>
          </a:graphicData>
        </a:graphic>
      </p:graphicFrame>
      <p:sp>
        <p:nvSpPr>
          <p:cNvPr id="24" name="TextBox 23">
            <a:extLst>
              <a:ext uri="{FF2B5EF4-FFF2-40B4-BE49-F238E27FC236}">
                <a16:creationId xmlns:a16="http://schemas.microsoft.com/office/drawing/2014/main" id="{8B468036-9CD3-4BF2-9B81-DE46BA07062C}"/>
              </a:ext>
            </a:extLst>
          </p:cNvPr>
          <p:cNvSpPr txBox="1"/>
          <p:nvPr/>
        </p:nvSpPr>
        <p:spPr>
          <a:xfrm>
            <a:off x="8096812" y="362052"/>
            <a:ext cx="429926" cy="415498"/>
          </a:xfrm>
          <a:prstGeom prst="rect">
            <a:avLst/>
          </a:prstGeom>
          <a:noFill/>
        </p:spPr>
        <p:txBody>
          <a:bodyPr wrap="none" rtlCol="0">
            <a:spAutoFit/>
          </a:bodyPr>
          <a:lstStyle>
            <a:defPPr>
              <a:defRPr lang="ko-KR"/>
            </a:defPPr>
            <a:lvl1pPr algn="ctr">
              <a:defRPr sz="2200" spc="-150">
                <a:gradFill flip="none" rotWithShape="1">
                  <a:gsLst>
                    <a:gs pos="0">
                      <a:schemeClr val="accent2">
                        <a:lumMod val="75000"/>
                      </a:schemeClr>
                    </a:gs>
                    <a:gs pos="100000">
                      <a:schemeClr val="accent5">
                        <a:lumMod val="75000"/>
                      </a:schemeClr>
                    </a:gs>
                  </a:gsLst>
                  <a:lin ang="13500000" scaled="1"/>
                  <a:tileRect/>
                </a:gradFill>
                <a:latin typeface="a뉴고딕M" panose="02020600000000000000" pitchFamily="18" charset="-127"/>
                <a:ea typeface="a뉴고딕M" panose="02020600000000000000" pitchFamily="18" charset="-127"/>
              </a:defRPr>
            </a:lvl1pPr>
          </a:lstStyle>
          <a:p>
            <a:r>
              <a:rPr lang="en-US" altLang="ko-KR" sz="1050" dirty="0"/>
              <a:t>Used</a:t>
            </a:r>
          </a:p>
          <a:p>
            <a:r>
              <a:rPr lang="en-US" altLang="ko-KR" sz="1050" dirty="0"/>
              <a:t>Skills</a:t>
            </a:r>
            <a:endParaRPr lang="ko-KR" altLang="en-US" sz="1050" dirty="0"/>
          </a:p>
        </p:txBody>
      </p:sp>
      <p:sp>
        <p:nvSpPr>
          <p:cNvPr id="25" name="TextBox 24">
            <a:extLst>
              <a:ext uri="{FF2B5EF4-FFF2-40B4-BE49-F238E27FC236}">
                <a16:creationId xmlns:a16="http://schemas.microsoft.com/office/drawing/2014/main" id="{5973952C-B846-4E34-8A7A-7A9A46EB30EA}"/>
              </a:ext>
            </a:extLst>
          </p:cNvPr>
          <p:cNvSpPr txBox="1"/>
          <p:nvPr/>
        </p:nvSpPr>
        <p:spPr>
          <a:xfrm>
            <a:off x="8421343" y="362052"/>
            <a:ext cx="484428" cy="415498"/>
          </a:xfrm>
          <a:prstGeom prst="rect">
            <a:avLst/>
          </a:prstGeom>
          <a:noFill/>
        </p:spPr>
        <p:txBody>
          <a:bodyPr wrap="none" rtlCol="0">
            <a:spAutoFit/>
          </a:bodyPr>
          <a:lstStyle>
            <a:defPPr>
              <a:defRPr lang="ko-KR"/>
            </a:defPPr>
            <a:lvl1pPr algn="ctr">
              <a:defRPr sz="2200" spc="-150">
                <a:gradFill flip="none" rotWithShape="1">
                  <a:gsLst>
                    <a:gs pos="0">
                      <a:schemeClr val="accent2">
                        <a:lumMod val="75000"/>
                      </a:schemeClr>
                    </a:gs>
                    <a:gs pos="100000">
                      <a:schemeClr val="accent5">
                        <a:lumMod val="75000"/>
                      </a:schemeClr>
                    </a:gs>
                  </a:gsLst>
                  <a:lin ang="13500000" scaled="1"/>
                  <a:tileRect/>
                </a:gradFill>
                <a:latin typeface="a뉴고딕M" panose="02020600000000000000" pitchFamily="18" charset="-127"/>
                <a:ea typeface="a뉴고딕M" panose="02020600000000000000" pitchFamily="18" charset="-127"/>
              </a:defRPr>
            </a:lvl1pPr>
          </a:lstStyle>
          <a:p>
            <a:r>
              <a:rPr lang="en-US" altLang="ko-KR" sz="1050" dirty="0">
                <a:solidFill>
                  <a:schemeClr val="tx2">
                    <a:lumMod val="60000"/>
                    <a:lumOff val="40000"/>
                  </a:schemeClr>
                </a:solidFill>
                <a:latin typeface="a뉴고딕L" panose="02020600000000000000" pitchFamily="18" charset="-127"/>
                <a:ea typeface="a뉴고딕L" panose="02020600000000000000" pitchFamily="18" charset="-127"/>
              </a:rPr>
              <a:t>Con</a:t>
            </a:r>
          </a:p>
          <a:p>
            <a:r>
              <a:rPr lang="en-US" altLang="ko-KR" sz="1050" dirty="0" err="1">
                <a:solidFill>
                  <a:schemeClr val="tx2">
                    <a:lumMod val="60000"/>
                    <a:lumOff val="40000"/>
                  </a:schemeClr>
                </a:solidFill>
                <a:latin typeface="a뉴고딕L" panose="02020600000000000000" pitchFamily="18" charset="-127"/>
                <a:ea typeface="a뉴고딕L" panose="02020600000000000000" pitchFamily="18" charset="-127"/>
              </a:rPr>
              <a:t>clusion</a:t>
            </a:r>
            <a:endParaRPr lang="ko-KR" altLang="en-US" sz="1050" dirty="0">
              <a:solidFill>
                <a:schemeClr val="tx2">
                  <a:lumMod val="60000"/>
                  <a:lumOff val="40000"/>
                </a:schemeClr>
              </a:solidFill>
              <a:latin typeface="a뉴고딕L" panose="02020600000000000000" pitchFamily="18" charset="-127"/>
              <a:ea typeface="a뉴고딕L" panose="02020600000000000000" pitchFamily="18" charset="-127"/>
            </a:endParaRPr>
          </a:p>
        </p:txBody>
      </p:sp>
      <p:sp>
        <p:nvSpPr>
          <p:cNvPr id="30" name="TextBox 29">
            <a:extLst>
              <a:ext uri="{FF2B5EF4-FFF2-40B4-BE49-F238E27FC236}">
                <a16:creationId xmlns:a16="http://schemas.microsoft.com/office/drawing/2014/main" id="{F64231F6-3325-4C8D-92DF-2D77150C14F8}"/>
              </a:ext>
            </a:extLst>
          </p:cNvPr>
          <p:cNvSpPr txBox="1"/>
          <p:nvPr/>
        </p:nvSpPr>
        <p:spPr>
          <a:xfrm>
            <a:off x="986137" y="305389"/>
            <a:ext cx="4604081" cy="430887"/>
          </a:xfrm>
          <a:prstGeom prst="rect">
            <a:avLst/>
          </a:prstGeom>
          <a:noFill/>
        </p:spPr>
        <p:txBody>
          <a:bodyPr wrap="none" rtlCol="0">
            <a:spAutoFit/>
          </a:bodyPr>
          <a:lstStyle>
            <a:defPPr>
              <a:defRPr lang="ko-KR"/>
            </a:defPPr>
            <a:lvl1pPr algn="ctr">
              <a:defRPr spc="-150">
                <a:ln w="6350">
                  <a:solidFill>
                    <a:schemeClr val="tx2">
                      <a:lumMod val="75000"/>
                      <a:alpha val="80000"/>
                    </a:schemeClr>
                  </a:solidFill>
                </a:ln>
                <a:solidFill>
                  <a:schemeClr val="tx2">
                    <a:lumMod val="75000"/>
                  </a:schemeClr>
                </a:solidFill>
                <a:latin typeface="a뉴고딕L" panose="02020600000000000000" pitchFamily="18" charset="-127"/>
                <a:ea typeface="a뉴고딕L" panose="02020600000000000000" pitchFamily="18" charset="-127"/>
              </a:defRPr>
            </a:lvl1pPr>
          </a:lstStyle>
          <a:p>
            <a:pPr algn="l"/>
            <a:r>
              <a:rPr lang="en-US" altLang="ko-KR" sz="2200" dirty="0">
                <a:latin typeface="a뉴고딕M" panose="02020600000000000000" pitchFamily="18" charset="-127"/>
                <a:ea typeface="a뉴고딕M" panose="02020600000000000000" pitchFamily="18" charset="-127"/>
              </a:rPr>
              <a:t>3. Gradient Boosting Machine: Results</a:t>
            </a:r>
            <a:endParaRPr lang="ko-KR" altLang="en-US" sz="2200" dirty="0">
              <a:latin typeface="a뉴고딕M" panose="02020600000000000000" pitchFamily="18" charset="-127"/>
              <a:ea typeface="a뉴고딕M" panose="02020600000000000000" pitchFamily="18" charset="-127"/>
            </a:endParaRPr>
          </a:p>
        </p:txBody>
      </p:sp>
    </p:spTree>
    <p:extLst>
      <p:ext uri="{BB962C8B-B14F-4D97-AF65-F5344CB8AC3E}">
        <p14:creationId xmlns:p14="http://schemas.microsoft.com/office/powerpoint/2010/main" val="7616462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986137" y="305389"/>
            <a:ext cx="1451038" cy="430887"/>
          </a:xfrm>
          <a:prstGeom prst="rect">
            <a:avLst/>
          </a:prstGeom>
          <a:noFill/>
        </p:spPr>
        <p:txBody>
          <a:bodyPr wrap="none" rtlCol="0">
            <a:spAutoFit/>
          </a:bodyPr>
          <a:lstStyle>
            <a:defPPr>
              <a:defRPr lang="ko-KR"/>
            </a:defPPr>
            <a:lvl1pPr algn="ctr">
              <a:defRPr spc="-150">
                <a:ln w="6350">
                  <a:solidFill>
                    <a:schemeClr val="tx2">
                      <a:lumMod val="75000"/>
                      <a:alpha val="80000"/>
                    </a:schemeClr>
                  </a:solidFill>
                </a:ln>
                <a:solidFill>
                  <a:schemeClr val="tx2">
                    <a:lumMod val="75000"/>
                  </a:schemeClr>
                </a:solidFill>
                <a:latin typeface="a뉴고딕L" panose="02020600000000000000" pitchFamily="18" charset="-127"/>
                <a:ea typeface="a뉴고딕L" panose="02020600000000000000" pitchFamily="18" charset="-127"/>
              </a:defRPr>
            </a:lvl1pPr>
          </a:lstStyle>
          <a:p>
            <a:pPr algn="l"/>
            <a:r>
              <a:rPr lang="en-US" altLang="ko-KR" sz="2200" dirty="0">
                <a:latin typeface="a뉴고딕M" panose="02020600000000000000" pitchFamily="18" charset="-127"/>
                <a:ea typeface="a뉴고딕M" panose="02020600000000000000" pitchFamily="18" charset="-127"/>
              </a:rPr>
              <a:t>Conclusion</a:t>
            </a:r>
            <a:endParaRPr lang="ko-KR" altLang="en-US" sz="2200" dirty="0">
              <a:latin typeface="a뉴고딕M" panose="02020600000000000000" pitchFamily="18" charset="-127"/>
              <a:ea typeface="a뉴고딕M" panose="02020600000000000000" pitchFamily="18" charset="-127"/>
            </a:endParaRPr>
          </a:p>
        </p:txBody>
      </p:sp>
      <p:sp>
        <p:nvSpPr>
          <p:cNvPr id="17" name="직사각형 16"/>
          <p:cNvSpPr/>
          <p:nvPr/>
        </p:nvSpPr>
        <p:spPr>
          <a:xfrm>
            <a:off x="307614" y="768377"/>
            <a:ext cx="8528773" cy="72000"/>
          </a:xfrm>
          <a:prstGeom prst="rect">
            <a:avLst/>
          </a:prstGeom>
          <a:gradFill>
            <a:gsLst>
              <a:gs pos="50000">
                <a:schemeClr val="accent4">
                  <a:alpha val="90000"/>
                </a:schemeClr>
              </a:gs>
              <a:gs pos="0">
                <a:schemeClr val="accent2">
                  <a:alpha val="90000"/>
                </a:schemeClr>
              </a:gs>
              <a:gs pos="100000">
                <a:schemeClr val="accent5">
                  <a:alpha val="90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8" name="직사각형 17"/>
          <p:cNvSpPr/>
          <p:nvPr/>
        </p:nvSpPr>
        <p:spPr>
          <a:xfrm rot="10800000">
            <a:off x="0" y="6634592"/>
            <a:ext cx="9144000" cy="223407"/>
          </a:xfrm>
          <a:prstGeom prst="rect">
            <a:avLst/>
          </a:prstGeom>
          <a:gradFill>
            <a:gsLst>
              <a:gs pos="50000">
                <a:schemeClr val="accent4">
                  <a:alpha val="90000"/>
                </a:schemeClr>
              </a:gs>
              <a:gs pos="0">
                <a:schemeClr val="accent2">
                  <a:alpha val="90000"/>
                </a:schemeClr>
              </a:gs>
              <a:gs pos="100000">
                <a:schemeClr val="accent5">
                  <a:alpha val="90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9" name="TextBox 18"/>
          <p:cNvSpPr txBox="1"/>
          <p:nvPr/>
        </p:nvSpPr>
        <p:spPr>
          <a:xfrm>
            <a:off x="7356383" y="362052"/>
            <a:ext cx="503664" cy="415498"/>
          </a:xfrm>
          <a:prstGeom prst="rect">
            <a:avLst/>
          </a:prstGeom>
          <a:noFill/>
        </p:spPr>
        <p:txBody>
          <a:bodyPr wrap="none" rtlCol="0">
            <a:spAutoFit/>
          </a:bodyPr>
          <a:lstStyle>
            <a:defPPr>
              <a:defRPr lang="ko-KR"/>
            </a:defPPr>
            <a:lvl1pPr algn="ctr">
              <a:defRPr sz="2200" spc="-150">
                <a:gradFill flip="none" rotWithShape="1">
                  <a:gsLst>
                    <a:gs pos="0">
                      <a:schemeClr val="accent2">
                        <a:lumMod val="75000"/>
                      </a:schemeClr>
                    </a:gs>
                    <a:gs pos="100000">
                      <a:schemeClr val="accent5">
                        <a:lumMod val="75000"/>
                      </a:schemeClr>
                    </a:gs>
                  </a:gsLst>
                  <a:lin ang="13500000" scaled="1"/>
                  <a:tileRect/>
                </a:gradFill>
                <a:latin typeface="a뉴고딕M" panose="02020600000000000000" pitchFamily="18" charset="-127"/>
                <a:ea typeface="a뉴고딕M" panose="02020600000000000000" pitchFamily="18" charset="-127"/>
              </a:defRPr>
            </a:lvl1pPr>
          </a:lstStyle>
          <a:p>
            <a:r>
              <a:rPr lang="en-US" altLang="ko-KR" sz="1050" dirty="0">
                <a:solidFill>
                  <a:schemeClr val="tx2">
                    <a:lumMod val="60000"/>
                    <a:lumOff val="40000"/>
                  </a:schemeClr>
                </a:solidFill>
                <a:latin typeface="a뉴고딕L" panose="02020600000000000000" pitchFamily="18" charset="-127"/>
                <a:ea typeface="a뉴고딕L" panose="02020600000000000000" pitchFamily="18" charset="-127"/>
              </a:rPr>
              <a:t>Intro</a:t>
            </a:r>
          </a:p>
          <a:p>
            <a:r>
              <a:rPr lang="en-US" altLang="ko-KR" sz="1050" dirty="0">
                <a:solidFill>
                  <a:schemeClr val="tx2">
                    <a:lumMod val="60000"/>
                    <a:lumOff val="40000"/>
                  </a:schemeClr>
                </a:solidFill>
                <a:latin typeface="a뉴고딕L" panose="02020600000000000000" pitchFamily="18" charset="-127"/>
                <a:ea typeface="a뉴고딕L" panose="02020600000000000000" pitchFamily="18" charset="-127"/>
              </a:rPr>
              <a:t>duction	</a:t>
            </a:r>
          </a:p>
        </p:txBody>
      </p:sp>
      <p:sp>
        <p:nvSpPr>
          <p:cNvPr id="20" name="TextBox 19"/>
          <p:cNvSpPr txBox="1"/>
          <p:nvPr/>
        </p:nvSpPr>
        <p:spPr>
          <a:xfrm>
            <a:off x="7749037" y="362052"/>
            <a:ext cx="421910" cy="415498"/>
          </a:xfrm>
          <a:prstGeom prst="rect">
            <a:avLst/>
          </a:prstGeom>
          <a:noFill/>
        </p:spPr>
        <p:txBody>
          <a:bodyPr wrap="none" rtlCol="0">
            <a:spAutoFit/>
          </a:bodyPr>
          <a:lstStyle>
            <a:defPPr>
              <a:defRPr lang="ko-KR"/>
            </a:defPPr>
            <a:lvl1pPr algn="ctr">
              <a:defRPr sz="2200" spc="-150">
                <a:gradFill flip="none" rotWithShape="1">
                  <a:gsLst>
                    <a:gs pos="0">
                      <a:schemeClr val="accent2">
                        <a:lumMod val="75000"/>
                      </a:schemeClr>
                    </a:gs>
                    <a:gs pos="100000">
                      <a:schemeClr val="accent5">
                        <a:lumMod val="75000"/>
                      </a:schemeClr>
                    </a:gs>
                  </a:gsLst>
                  <a:lin ang="13500000" scaled="1"/>
                  <a:tileRect/>
                </a:gradFill>
                <a:latin typeface="a뉴고딕M" panose="02020600000000000000" pitchFamily="18" charset="-127"/>
                <a:ea typeface="a뉴고딕M" panose="02020600000000000000" pitchFamily="18" charset="-127"/>
              </a:defRPr>
            </a:lvl1pPr>
          </a:lstStyle>
          <a:p>
            <a:r>
              <a:rPr lang="en-US" altLang="ko-KR" sz="1050" dirty="0">
                <a:solidFill>
                  <a:schemeClr val="tx2">
                    <a:lumMod val="60000"/>
                    <a:lumOff val="40000"/>
                  </a:schemeClr>
                </a:solidFill>
                <a:latin typeface="a뉴고딕L" panose="02020600000000000000" pitchFamily="18" charset="-127"/>
                <a:ea typeface="a뉴고딕L" panose="02020600000000000000" pitchFamily="18" charset="-127"/>
              </a:rPr>
              <a:t>Used</a:t>
            </a:r>
          </a:p>
          <a:p>
            <a:r>
              <a:rPr lang="en-US" altLang="ko-KR" sz="1050" dirty="0">
                <a:solidFill>
                  <a:schemeClr val="tx2">
                    <a:lumMod val="60000"/>
                    <a:lumOff val="40000"/>
                  </a:schemeClr>
                </a:solidFill>
                <a:latin typeface="a뉴고딕L" panose="02020600000000000000" pitchFamily="18" charset="-127"/>
                <a:ea typeface="a뉴고딕L" panose="02020600000000000000" pitchFamily="18" charset="-127"/>
              </a:rPr>
              <a:t>Data</a:t>
            </a:r>
          </a:p>
        </p:txBody>
      </p:sp>
      <p:sp>
        <p:nvSpPr>
          <p:cNvPr id="21" name="TextBox 20"/>
          <p:cNvSpPr txBox="1"/>
          <p:nvPr/>
        </p:nvSpPr>
        <p:spPr>
          <a:xfrm>
            <a:off x="8100819" y="362052"/>
            <a:ext cx="421910" cy="415498"/>
          </a:xfrm>
          <a:prstGeom prst="rect">
            <a:avLst/>
          </a:prstGeom>
          <a:noFill/>
        </p:spPr>
        <p:txBody>
          <a:bodyPr wrap="none" rtlCol="0">
            <a:spAutoFit/>
          </a:bodyPr>
          <a:lstStyle>
            <a:defPPr>
              <a:defRPr lang="ko-KR"/>
            </a:defPPr>
            <a:lvl1pPr algn="ctr">
              <a:defRPr sz="2200" spc="-150">
                <a:gradFill flip="none" rotWithShape="1">
                  <a:gsLst>
                    <a:gs pos="0">
                      <a:schemeClr val="accent2">
                        <a:lumMod val="75000"/>
                      </a:schemeClr>
                    </a:gs>
                    <a:gs pos="100000">
                      <a:schemeClr val="accent5">
                        <a:lumMod val="75000"/>
                      </a:schemeClr>
                    </a:gs>
                  </a:gsLst>
                  <a:lin ang="13500000" scaled="1"/>
                  <a:tileRect/>
                </a:gradFill>
                <a:latin typeface="a뉴고딕M" panose="02020600000000000000" pitchFamily="18" charset="-127"/>
                <a:ea typeface="a뉴고딕M" panose="02020600000000000000" pitchFamily="18" charset="-127"/>
              </a:defRPr>
            </a:lvl1pPr>
          </a:lstStyle>
          <a:p>
            <a:r>
              <a:rPr lang="en-US" altLang="ko-KR" sz="1050" dirty="0">
                <a:solidFill>
                  <a:schemeClr val="tx2">
                    <a:lumMod val="60000"/>
                    <a:lumOff val="40000"/>
                  </a:schemeClr>
                </a:solidFill>
                <a:latin typeface="a뉴고딕L" panose="02020600000000000000" pitchFamily="18" charset="-127"/>
                <a:ea typeface="a뉴고딕L" panose="02020600000000000000" pitchFamily="18" charset="-127"/>
              </a:rPr>
              <a:t>Used</a:t>
            </a:r>
          </a:p>
          <a:p>
            <a:r>
              <a:rPr lang="en-US" altLang="ko-KR" sz="1050" dirty="0">
                <a:solidFill>
                  <a:schemeClr val="tx2">
                    <a:lumMod val="60000"/>
                    <a:lumOff val="40000"/>
                  </a:schemeClr>
                </a:solidFill>
                <a:latin typeface="a뉴고딕L" panose="02020600000000000000" pitchFamily="18" charset="-127"/>
                <a:ea typeface="a뉴고딕L" panose="02020600000000000000" pitchFamily="18" charset="-127"/>
              </a:rPr>
              <a:t>Skills</a:t>
            </a:r>
          </a:p>
        </p:txBody>
      </p:sp>
      <p:sp>
        <p:nvSpPr>
          <p:cNvPr id="22" name="TextBox 21"/>
          <p:cNvSpPr txBox="1"/>
          <p:nvPr/>
        </p:nvSpPr>
        <p:spPr>
          <a:xfrm>
            <a:off x="8415730" y="362052"/>
            <a:ext cx="495650" cy="415498"/>
          </a:xfrm>
          <a:prstGeom prst="rect">
            <a:avLst/>
          </a:prstGeom>
          <a:noFill/>
        </p:spPr>
        <p:txBody>
          <a:bodyPr wrap="none" rtlCol="0">
            <a:spAutoFit/>
          </a:bodyPr>
          <a:lstStyle>
            <a:defPPr>
              <a:defRPr lang="ko-KR"/>
            </a:defPPr>
            <a:lvl1pPr algn="ctr">
              <a:defRPr sz="2200" spc="-150">
                <a:gradFill flip="none" rotWithShape="1">
                  <a:gsLst>
                    <a:gs pos="0">
                      <a:schemeClr val="accent2">
                        <a:lumMod val="75000"/>
                      </a:schemeClr>
                    </a:gs>
                    <a:gs pos="100000">
                      <a:schemeClr val="accent5">
                        <a:lumMod val="75000"/>
                      </a:schemeClr>
                    </a:gs>
                  </a:gsLst>
                  <a:lin ang="13500000" scaled="1"/>
                  <a:tileRect/>
                </a:gradFill>
                <a:latin typeface="a뉴고딕M" panose="02020600000000000000" pitchFamily="18" charset="-127"/>
                <a:ea typeface="a뉴고딕M" panose="02020600000000000000" pitchFamily="18" charset="-127"/>
              </a:defRPr>
            </a:lvl1pPr>
          </a:lstStyle>
          <a:p>
            <a:r>
              <a:rPr lang="en-US" altLang="ko-KR" sz="1050" dirty="0"/>
              <a:t>Con</a:t>
            </a:r>
          </a:p>
          <a:p>
            <a:r>
              <a:rPr lang="en-US" altLang="ko-KR" sz="1050" dirty="0" err="1"/>
              <a:t>clusion</a:t>
            </a:r>
            <a:endParaRPr lang="ko-KR" altLang="en-US" sz="1050" dirty="0"/>
          </a:p>
        </p:txBody>
      </p:sp>
      <p:sp>
        <p:nvSpPr>
          <p:cNvPr id="23" name="TextBox 22"/>
          <p:cNvSpPr txBox="1"/>
          <p:nvPr/>
        </p:nvSpPr>
        <p:spPr>
          <a:xfrm>
            <a:off x="179208" y="88119"/>
            <a:ext cx="877163" cy="769441"/>
          </a:xfrm>
          <a:prstGeom prst="rect">
            <a:avLst/>
          </a:prstGeom>
          <a:noFill/>
        </p:spPr>
        <p:txBody>
          <a:bodyPr wrap="none" rtlCol="0">
            <a:spAutoFit/>
          </a:bodyPr>
          <a:lstStyle>
            <a:defPPr>
              <a:defRPr lang="ko-KR"/>
            </a:defPPr>
            <a:lvl1pPr algn="ctr">
              <a:defRPr sz="2200" spc="-150">
                <a:gradFill flip="none" rotWithShape="1">
                  <a:gsLst>
                    <a:gs pos="0">
                      <a:schemeClr val="accent2">
                        <a:lumMod val="75000"/>
                      </a:schemeClr>
                    </a:gs>
                    <a:gs pos="100000">
                      <a:schemeClr val="accent5">
                        <a:lumMod val="75000"/>
                      </a:schemeClr>
                    </a:gs>
                  </a:gsLst>
                  <a:lin ang="13500000" scaled="1"/>
                  <a:tileRect/>
                </a:gradFill>
                <a:latin typeface="a뉴고딕M" panose="02020600000000000000" pitchFamily="18" charset="-127"/>
                <a:ea typeface="a뉴고딕M" panose="02020600000000000000" pitchFamily="18" charset="-127"/>
              </a:defRPr>
            </a:lvl1pPr>
          </a:lstStyle>
          <a:p>
            <a:pPr algn="l"/>
            <a:r>
              <a:rPr lang="en-US" altLang="ko-KR" sz="4400" dirty="0">
                <a:latin typeface="a뉴고딕E" panose="02020600000000000000" pitchFamily="18" charset="-127"/>
                <a:ea typeface="a뉴고딕E" panose="02020600000000000000" pitchFamily="18" charset="-127"/>
              </a:rPr>
              <a:t>04</a:t>
            </a:r>
            <a:endParaRPr lang="ko-KR" altLang="en-US" sz="4400" dirty="0">
              <a:latin typeface="a뉴고딕E" panose="02020600000000000000" pitchFamily="18" charset="-127"/>
              <a:ea typeface="a뉴고딕E" panose="02020600000000000000" pitchFamily="18" charset="-127"/>
            </a:endParaRPr>
          </a:p>
        </p:txBody>
      </p:sp>
      <p:cxnSp>
        <p:nvCxnSpPr>
          <p:cNvPr id="26" name="직선 연결선 25"/>
          <p:cNvCxnSpPr/>
          <p:nvPr/>
        </p:nvCxnSpPr>
        <p:spPr>
          <a:xfrm>
            <a:off x="7788833" y="430648"/>
            <a:ext cx="0" cy="294876"/>
          </a:xfrm>
          <a:prstGeom prst="line">
            <a:avLst/>
          </a:prstGeom>
          <a:ln cap="rnd">
            <a:solidFill>
              <a:schemeClr val="tx2">
                <a:lumMod val="60000"/>
                <a:lumOff val="40000"/>
                <a:alpha val="90000"/>
              </a:schemeClr>
            </a:solidFill>
          </a:ln>
        </p:spPr>
        <p:style>
          <a:lnRef idx="1">
            <a:schemeClr val="accent1"/>
          </a:lnRef>
          <a:fillRef idx="0">
            <a:schemeClr val="accent1"/>
          </a:fillRef>
          <a:effectRef idx="0">
            <a:schemeClr val="accent1"/>
          </a:effectRef>
          <a:fontRef idx="minor">
            <a:schemeClr val="tx1"/>
          </a:fontRef>
        </p:style>
      </p:cxnSp>
      <p:cxnSp>
        <p:nvCxnSpPr>
          <p:cNvPr id="27" name="직선 연결선 26"/>
          <p:cNvCxnSpPr/>
          <p:nvPr/>
        </p:nvCxnSpPr>
        <p:spPr>
          <a:xfrm>
            <a:off x="8138876" y="430648"/>
            <a:ext cx="0" cy="294876"/>
          </a:xfrm>
          <a:prstGeom prst="line">
            <a:avLst/>
          </a:prstGeom>
          <a:ln cap="rnd">
            <a:solidFill>
              <a:schemeClr val="tx2">
                <a:lumMod val="60000"/>
                <a:lumOff val="40000"/>
                <a:alpha val="90000"/>
              </a:schemeClr>
            </a:solidFill>
          </a:ln>
        </p:spPr>
        <p:style>
          <a:lnRef idx="1">
            <a:schemeClr val="accent1"/>
          </a:lnRef>
          <a:fillRef idx="0">
            <a:schemeClr val="accent1"/>
          </a:fillRef>
          <a:effectRef idx="0">
            <a:schemeClr val="accent1"/>
          </a:effectRef>
          <a:fontRef idx="minor">
            <a:schemeClr val="tx1"/>
          </a:fontRef>
        </p:style>
      </p:cxnSp>
      <p:cxnSp>
        <p:nvCxnSpPr>
          <p:cNvPr id="28" name="직선 연결선 27"/>
          <p:cNvCxnSpPr/>
          <p:nvPr/>
        </p:nvCxnSpPr>
        <p:spPr>
          <a:xfrm>
            <a:off x="8488920" y="430648"/>
            <a:ext cx="0" cy="294876"/>
          </a:xfrm>
          <a:prstGeom prst="line">
            <a:avLst/>
          </a:prstGeom>
          <a:ln cap="rnd">
            <a:solidFill>
              <a:schemeClr val="tx2">
                <a:lumMod val="60000"/>
                <a:lumOff val="40000"/>
                <a:alpha val="90000"/>
              </a:schemeClr>
            </a:solidFill>
          </a:ln>
        </p:spPr>
        <p:style>
          <a:lnRef idx="1">
            <a:schemeClr val="accent1"/>
          </a:lnRef>
          <a:fillRef idx="0">
            <a:schemeClr val="accent1"/>
          </a:fillRef>
          <a:effectRef idx="0">
            <a:schemeClr val="accent1"/>
          </a:effectRef>
          <a:fontRef idx="minor">
            <a:schemeClr val="tx1"/>
          </a:fontRef>
        </p:style>
      </p:cxnSp>
      <p:pic>
        <p:nvPicPr>
          <p:cNvPr id="42" name="그림 41">
            <a:extLst>
              <a:ext uri="{FF2B5EF4-FFF2-40B4-BE49-F238E27FC236}">
                <a16:creationId xmlns:a16="http://schemas.microsoft.com/office/drawing/2014/main" id="{381A9953-DB05-4E6B-BE4E-A58A6C82A5B8}"/>
              </a:ext>
            </a:extLst>
          </p:cNvPr>
          <p:cNvPicPr/>
          <p:nvPr/>
        </p:nvPicPr>
        <p:blipFill rotWithShape="1">
          <a:blip r:embed="rId3">
            <a:extLst>
              <a:ext uri="{BEBA8EAE-BF5A-486C-A8C5-ECC9F3942E4B}">
                <a14:imgProps xmlns:a14="http://schemas.microsoft.com/office/drawing/2010/main">
                  <a14:imgLayer r:embed="rId4">
                    <a14:imgEffect>
                      <a14:brightnessContrast bright="-3000"/>
                    </a14:imgEffect>
                  </a14:imgLayer>
                </a14:imgProps>
              </a:ext>
            </a:extLst>
          </a:blip>
          <a:srcRect l="1127" t="2222" r="1112" b="3087"/>
          <a:stretch/>
        </p:blipFill>
        <p:spPr>
          <a:xfrm>
            <a:off x="925109" y="1615335"/>
            <a:ext cx="7293782" cy="4244299"/>
          </a:xfrm>
          <a:prstGeom prst="rect">
            <a:avLst/>
          </a:prstGeom>
          <a:ln>
            <a:noFill/>
          </a:ln>
        </p:spPr>
      </p:pic>
    </p:spTree>
    <p:extLst>
      <p:ext uri="{BB962C8B-B14F-4D97-AF65-F5344CB8AC3E}">
        <p14:creationId xmlns:p14="http://schemas.microsoft.com/office/powerpoint/2010/main" val="39488562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p:cNvSpPr/>
          <p:nvPr/>
        </p:nvSpPr>
        <p:spPr>
          <a:xfrm rot="20888870">
            <a:off x="-541582" y="2628901"/>
            <a:ext cx="10227164" cy="1600199"/>
          </a:xfrm>
          <a:prstGeom prst="rect">
            <a:avLst/>
          </a:prstGeom>
          <a:gradFill>
            <a:gsLst>
              <a:gs pos="50000">
                <a:schemeClr val="accent4">
                  <a:alpha val="90000"/>
                </a:schemeClr>
              </a:gs>
              <a:gs pos="0">
                <a:schemeClr val="accent2">
                  <a:alpha val="90000"/>
                </a:schemeClr>
              </a:gs>
              <a:gs pos="100000">
                <a:schemeClr val="accent5">
                  <a:alpha val="90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7" name="TextBox 6"/>
          <p:cNvSpPr txBox="1"/>
          <p:nvPr/>
        </p:nvSpPr>
        <p:spPr>
          <a:xfrm>
            <a:off x="3793456" y="3206234"/>
            <a:ext cx="1557094" cy="461665"/>
          </a:xfrm>
          <a:prstGeom prst="rect">
            <a:avLst/>
          </a:prstGeom>
          <a:noFill/>
        </p:spPr>
        <p:txBody>
          <a:bodyPr wrap="none" rtlCol="0">
            <a:spAutoFit/>
          </a:bodyPr>
          <a:lstStyle>
            <a:defPPr>
              <a:defRPr lang="ko-KR"/>
            </a:defPPr>
            <a:lvl1pPr algn="ctr">
              <a:defRPr sz="2200" spc="-150">
                <a:gradFill flip="none" rotWithShape="1">
                  <a:gsLst>
                    <a:gs pos="0">
                      <a:schemeClr val="accent2">
                        <a:lumMod val="75000"/>
                      </a:schemeClr>
                    </a:gs>
                    <a:gs pos="100000">
                      <a:schemeClr val="accent5">
                        <a:lumMod val="75000"/>
                      </a:schemeClr>
                    </a:gs>
                  </a:gsLst>
                  <a:lin ang="13500000" scaled="1"/>
                  <a:tileRect/>
                </a:gradFill>
                <a:latin typeface="a뉴고딕M" panose="02020600000000000000" pitchFamily="18" charset="-127"/>
                <a:ea typeface="a뉴고딕M" panose="02020600000000000000" pitchFamily="18" charset="-127"/>
              </a:defRPr>
            </a:lvl1pPr>
          </a:lstStyle>
          <a:p>
            <a:r>
              <a:rPr lang="en-US" altLang="ko-KR" sz="2400" dirty="0">
                <a:ln>
                  <a:solidFill>
                    <a:schemeClr val="bg1">
                      <a:alpha val="80000"/>
                    </a:schemeClr>
                  </a:solidFill>
                </a:ln>
                <a:solidFill>
                  <a:schemeClr val="bg1"/>
                </a:solidFill>
              </a:rPr>
              <a:t>Thank you</a:t>
            </a:r>
            <a:endParaRPr lang="ko-KR" altLang="en-US" sz="2400" dirty="0">
              <a:ln>
                <a:solidFill>
                  <a:schemeClr val="bg1">
                    <a:alpha val="80000"/>
                  </a:schemeClr>
                </a:solidFill>
              </a:ln>
              <a:solidFill>
                <a:schemeClr val="bg1"/>
              </a:solidFill>
            </a:endParaRPr>
          </a:p>
        </p:txBody>
      </p:sp>
    </p:spTree>
    <p:extLst>
      <p:ext uri="{BB962C8B-B14F-4D97-AF65-F5344CB8AC3E}">
        <p14:creationId xmlns:p14="http://schemas.microsoft.com/office/powerpoint/2010/main" val="21444255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직사각형 16"/>
          <p:cNvSpPr/>
          <p:nvPr/>
        </p:nvSpPr>
        <p:spPr>
          <a:xfrm>
            <a:off x="307614" y="768377"/>
            <a:ext cx="8528773" cy="72000"/>
          </a:xfrm>
          <a:prstGeom prst="rect">
            <a:avLst/>
          </a:prstGeom>
          <a:gradFill>
            <a:gsLst>
              <a:gs pos="50000">
                <a:schemeClr val="accent4">
                  <a:alpha val="90000"/>
                </a:schemeClr>
              </a:gs>
              <a:gs pos="0">
                <a:schemeClr val="accent2">
                  <a:alpha val="90000"/>
                </a:schemeClr>
              </a:gs>
              <a:gs pos="100000">
                <a:schemeClr val="accent5">
                  <a:alpha val="90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8" name="직사각형 17"/>
          <p:cNvSpPr/>
          <p:nvPr/>
        </p:nvSpPr>
        <p:spPr>
          <a:xfrm rot="10800000">
            <a:off x="0" y="6634592"/>
            <a:ext cx="9144000" cy="223407"/>
          </a:xfrm>
          <a:prstGeom prst="rect">
            <a:avLst/>
          </a:prstGeom>
          <a:gradFill>
            <a:gsLst>
              <a:gs pos="50000">
                <a:schemeClr val="accent4">
                  <a:alpha val="90000"/>
                </a:schemeClr>
              </a:gs>
              <a:gs pos="0">
                <a:schemeClr val="accent2">
                  <a:alpha val="90000"/>
                </a:schemeClr>
              </a:gs>
              <a:gs pos="100000">
                <a:schemeClr val="accent5">
                  <a:alpha val="90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9" name="TextBox 18"/>
          <p:cNvSpPr txBox="1"/>
          <p:nvPr/>
        </p:nvSpPr>
        <p:spPr>
          <a:xfrm>
            <a:off x="7356383" y="362052"/>
            <a:ext cx="503664" cy="415498"/>
          </a:xfrm>
          <a:prstGeom prst="rect">
            <a:avLst/>
          </a:prstGeom>
          <a:noFill/>
        </p:spPr>
        <p:txBody>
          <a:bodyPr wrap="none" rtlCol="0">
            <a:spAutoFit/>
          </a:bodyPr>
          <a:lstStyle>
            <a:defPPr>
              <a:defRPr lang="ko-KR"/>
            </a:defPPr>
            <a:lvl1pPr algn="ctr">
              <a:defRPr sz="2200" spc="-150">
                <a:gradFill flip="none" rotWithShape="1">
                  <a:gsLst>
                    <a:gs pos="0">
                      <a:schemeClr val="accent2">
                        <a:lumMod val="75000"/>
                      </a:schemeClr>
                    </a:gs>
                    <a:gs pos="100000">
                      <a:schemeClr val="accent5">
                        <a:lumMod val="75000"/>
                      </a:schemeClr>
                    </a:gs>
                  </a:gsLst>
                  <a:lin ang="13500000" scaled="1"/>
                  <a:tileRect/>
                </a:gradFill>
                <a:latin typeface="a뉴고딕M" panose="02020600000000000000" pitchFamily="18" charset="-127"/>
                <a:ea typeface="a뉴고딕M" panose="02020600000000000000" pitchFamily="18" charset="-127"/>
              </a:defRPr>
            </a:lvl1pPr>
          </a:lstStyle>
          <a:p>
            <a:r>
              <a:rPr lang="en-US" altLang="ko-KR" sz="1050" dirty="0">
                <a:solidFill>
                  <a:schemeClr val="tx2">
                    <a:lumMod val="60000"/>
                    <a:lumOff val="40000"/>
                  </a:schemeClr>
                </a:solidFill>
                <a:latin typeface="a뉴고딕L" panose="02020600000000000000" pitchFamily="18" charset="-127"/>
                <a:ea typeface="a뉴고딕L" panose="02020600000000000000" pitchFamily="18" charset="-127"/>
              </a:rPr>
              <a:t>Intro</a:t>
            </a:r>
          </a:p>
          <a:p>
            <a:r>
              <a:rPr lang="en-US" altLang="ko-KR" sz="1050" dirty="0">
                <a:solidFill>
                  <a:schemeClr val="tx2">
                    <a:lumMod val="60000"/>
                    <a:lumOff val="40000"/>
                  </a:schemeClr>
                </a:solidFill>
                <a:latin typeface="a뉴고딕L" panose="02020600000000000000" pitchFamily="18" charset="-127"/>
                <a:ea typeface="a뉴고딕L" panose="02020600000000000000" pitchFamily="18" charset="-127"/>
              </a:rPr>
              <a:t>duction	</a:t>
            </a:r>
          </a:p>
        </p:txBody>
      </p:sp>
      <p:sp>
        <p:nvSpPr>
          <p:cNvPr id="20" name="TextBox 19"/>
          <p:cNvSpPr txBox="1"/>
          <p:nvPr/>
        </p:nvSpPr>
        <p:spPr>
          <a:xfrm>
            <a:off x="7749037" y="362052"/>
            <a:ext cx="421910" cy="415498"/>
          </a:xfrm>
          <a:prstGeom prst="rect">
            <a:avLst/>
          </a:prstGeom>
          <a:noFill/>
        </p:spPr>
        <p:txBody>
          <a:bodyPr wrap="none" rtlCol="0">
            <a:spAutoFit/>
          </a:bodyPr>
          <a:lstStyle>
            <a:defPPr>
              <a:defRPr lang="ko-KR"/>
            </a:defPPr>
            <a:lvl1pPr algn="ctr">
              <a:defRPr sz="2200" spc="-150">
                <a:gradFill flip="none" rotWithShape="1">
                  <a:gsLst>
                    <a:gs pos="0">
                      <a:schemeClr val="accent2">
                        <a:lumMod val="75000"/>
                      </a:schemeClr>
                    </a:gs>
                    <a:gs pos="100000">
                      <a:schemeClr val="accent5">
                        <a:lumMod val="75000"/>
                      </a:schemeClr>
                    </a:gs>
                  </a:gsLst>
                  <a:lin ang="13500000" scaled="1"/>
                  <a:tileRect/>
                </a:gradFill>
                <a:latin typeface="a뉴고딕M" panose="02020600000000000000" pitchFamily="18" charset="-127"/>
                <a:ea typeface="a뉴고딕M" panose="02020600000000000000" pitchFamily="18" charset="-127"/>
              </a:defRPr>
            </a:lvl1pPr>
          </a:lstStyle>
          <a:p>
            <a:r>
              <a:rPr lang="en-US" altLang="ko-KR" sz="1050" dirty="0">
                <a:solidFill>
                  <a:schemeClr val="tx2">
                    <a:lumMod val="60000"/>
                    <a:lumOff val="40000"/>
                  </a:schemeClr>
                </a:solidFill>
                <a:latin typeface="a뉴고딕L" panose="02020600000000000000" pitchFamily="18" charset="-127"/>
                <a:ea typeface="a뉴고딕L" panose="02020600000000000000" pitchFamily="18" charset="-127"/>
              </a:rPr>
              <a:t>Used</a:t>
            </a:r>
          </a:p>
          <a:p>
            <a:r>
              <a:rPr lang="en-US" altLang="ko-KR" sz="1050" dirty="0">
                <a:solidFill>
                  <a:schemeClr val="tx2">
                    <a:lumMod val="60000"/>
                    <a:lumOff val="40000"/>
                  </a:schemeClr>
                </a:solidFill>
                <a:latin typeface="a뉴고딕L" panose="02020600000000000000" pitchFamily="18" charset="-127"/>
                <a:ea typeface="a뉴고딕L" panose="02020600000000000000" pitchFamily="18" charset="-127"/>
              </a:rPr>
              <a:t>Data</a:t>
            </a:r>
          </a:p>
        </p:txBody>
      </p:sp>
      <p:sp>
        <p:nvSpPr>
          <p:cNvPr id="21" name="TextBox 20"/>
          <p:cNvSpPr txBox="1"/>
          <p:nvPr/>
        </p:nvSpPr>
        <p:spPr>
          <a:xfrm>
            <a:off x="8100819" y="362052"/>
            <a:ext cx="421910" cy="415498"/>
          </a:xfrm>
          <a:prstGeom prst="rect">
            <a:avLst/>
          </a:prstGeom>
          <a:noFill/>
        </p:spPr>
        <p:txBody>
          <a:bodyPr wrap="none" rtlCol="0">
            <a:spAutoFit/>
          </a:bodyPr>
          <a:lstStyle>
            <a:defPPr>
              <a:defRPr lang="ko-KR"/>
            </a:defPPr>
            <a:lvl1pPr algn="ctr">
              <a:defRPr sz="2200" spc="-150">
                <a:gradFill flip="none" rotWithShape="1">
                  <a:gsLst>
                    <a:gs pos="0">
                      <a:schemeClr val="accent2">
                        <a:lumMod val="75000"/>
                      </a:schemeClr>
                    </a:gs>
                    <a:gs pos="100000">
                      <a:schemeClr val="accent5">
                        <a:lumMod val="75000"/>
                      </a:schemeClr>
                    </a:gs>
                  </a:gsLst>
                  <a:lin ang="13500000" scaled="1"/>
                  <a:tileRect/>
                </a:gradFill>
                <a:latin typeface="a뉴고딕M" panose="02020600000000000000" pitchFamily="18" charset="-127"/>
                <a:ea typeface="a뉴고딕M" panose="02020600000000000000" pitchFamily="18" charset="-127"/>
              </a:defRPr>
            </a:lvl1pPr>
          </a:lstStyle>
          <a:p>
            <a:r>
              <a:rPr lang="en-US" altLang="ko-KR" sz="1050" dirty="0">
                <a:solidFill>
                  <a:schemeClr val="tx2">
                    <a:lumMod val="60000"/>
                    <a:lumOff val="40000"/>
                  </a:schemeClr>
                </a:solidFill>
                <a:latin typeface="a뉴고딕L" panose="02020600000000000000" pitchFamily="18" charset="-127"/>
                <a:ea typeface="a뉴고딕L" panose="02020600000000000000" pitchFamily="18" charset="-127"/>
              </a:rPr>
              <a:t>Used</a:t>
            </a:r>
          </a:p>
          <a:p>
            <a:r>
              <a:rPr lang="en-US" altLang="ko-KR" sz="1050" dirty="0">
                <a:solidFill>
                  <a:schemeClr val="tx2">
                    <a:lumMod val="60000"/>
                    <a:lumOff val="40000"/>
                  </a:schemeClr>
                </a:solidFill>
                <a:latin typeface="a뉴고딕L" panose="02020600000000000000" pitchFamily="18" charset="-127"/>
                <a:ea typeface="a뉴고딕L" panose="02020600000000000000" pitchFamily="18" charset="-127"/>
              </a:rPr>
              <a:t>Skills</a:t>
            </a:r>
          </a:p>
        </p:txBody>
      </p:sp>
      <p:sp>
        <p:nvSpPr>
          <p:cNvPr id="23" name="TextBox 22"/>
          <p:cNvSpPr txBox="1"/>
          <p:nvPr/>
        </p:nvSpPr>
        <p:spPr>
          <a:xfrm>
            <a:off x="179208" y="88119"/>
            <a:ext cx="851515" cy="769441"/>
          </a:xfrm>
          <a:prstGeom prst="rect">
            <a:avLst/>
          </a:prstGeom>
          <a:noFill/>
        </p:spPr>
        <p:txBody>
          <a:bodyPr wrap="none" rtlCol="0">
            <a:spAutoFit/>
          </a:bodyPr>
          <a:lstStyle>
            <a:defPPr>
              <a:defRPr lang="ko-KR"/>
            </a:defPPr>
            <a:lvl1pPr algn="ctr">
              <a:defRPr sz="2200" spc="-150">
                <a:gradFill flip="none" rotWithShape="1">
                  <a:gsLst>
                    <a:gs pos="0">
                      <a:schemeClr val="accent2">
                        <a:lumMod val="75000"/>
                      </a:schemeClr>
                    </a:gs>
                    <a:gs pos="100000">
                      <a:schemeClr val="accent5">
                        <a:lumMod val="75000"/>
                      </a:schemeClr>
                    </a:gs>
                  </a:gsLst>
                  <a:lin ang="13500000" scaled="1"/>
                  <a:tileRect/>
                </a:gradFill>
                <a:latin typeface="a뉴고딕M" panose="02020600000000000000" pitchFamily="18" charset="-127"/>
                <a:ea typeface="a뉴고딕M" panose="02020600000000000000" pitchFamily="18" charset="-127"/>
              </a:defRPr>
            </a:lvl1pPr>
          </a:lstStyle>
          <a:p>
            <a:pPr algn="l"/>
            <a:r>
              <a:rPr lang="en-US" altLang="ko-KR" sz="4400" dirty="0">
                <a:latin typeface="a뉴고딕E" panose="02020600000000000000" pitchFamily="18" charset="-127"/>
                <a:ea typeface="a뉴고딕E" panose="02020600000000000000" pitchFamily="18" charset="-127"/>
              </a:rPr>
              <a:t>05</a:t>
            </a:r>
            <a:endParaRPr lang="ko-KR" altLang="en-US" sz="4400" dirty="0">
              <a:latin typeface="a뉴고딕E" panose="02020600000000000000" pitchFamily="18" charset="-127"/>
              <a:ea typeface="a뉴고딕E" panose="02020600000000000000" pitchFamily="18" charset="-127"/>
            </a:endParaRPr>
          </a:p>
        </p:txBody>
      </p:sp>
      <p:cxnSp>
        <p:nvCxnSpPr>
          <p:cNvPr id="26" name="직선 연결선 25"/>
          <p:cNvCxnSpPr/>
          <p:nvPr/>
        </p:nvCxnSpPr>
        <p:spPr>
          <a:xfrm>
            <a:off x="7788833" y="430648"/>
            <a:ext cx="0" cy="294876"/>
          </a:xfrm>
          <a:prstGeom prst="line">
            <a:avLst/>
          </a:prstGeom>
          <a:ln cap="rnd">
            <a:solidFill>
              <a:schemeClr val="tx2">
                <a:lumMod val="60000"/>
                <a:lumOff val="40000"/>
                <a:alpha val="90000"/>
              </a:schemeClr>
            </a:solidFill>
          </a:ln>
        </p:spPr>
        <p:style>
          <a:lnRef idx="1">
            <a:schemeClr val="accent1"/>
          </a:lnRef>
          <a:fillRef idx="0">
            <a:schemeClr val="accent1"/>
          </a:fillRef>
          <a:effectRef idx="0">
            <a:schemeClr val="accent1"/>
          </a:effectRef>
          <a:fontRef idx="minor">
            <a:schemeClr val="tx1"/>
          </a:fontRef>
        </p:style>
      </p:cxnSp>
      <p:cxnSp>
        <p:nvCxnSpPr>
          <p:cNvPr id="27" name="직선 연결선 26"/>
          <p:cNvCxnSpPr/>
          <p:nvPr/>
        </p:nvCxnSpPr>
        <p:spPr>
          <a:xfrm>
            <a:off x="8138876" y="430648"/>
            <a:ext cx="0" cy="294876"/>
          </a:xfrm>
          <a:prstGeom prst="line">
            <a:avLst/>
          </a:prstGeom>
          <a:ln cap="rnd">
            <a:solidFill>
              <a:schemeClr val="tx2">
                <a:lumMod val="60000"/>
                <a:lumOff val="40000"/>
                <a:alpha val="90000"/>
              </a:schemeClr>
            </a:solidFill>
          </a:ln>
        </p:spPr>
        <p:style>
          <a:lnRef idx="1">
            <a:schemeClr val="accent1"/>
          </a:lnRef>
          <a:fillRef idx="0">
            <a:schemeClr val="accent1"/>
          </a:fillRef>
          <a:effectRef idx="0">
            <a:schemeClr val="accent1"/>
          </a:effectRef>
          <a:fontRef idx="minor">
            <a:schemeClr val="tx1"/>
          </a:fontRef>
        </p:style>
      </p:cxnSp>
      <p:cxnSp>
        <p:nvCxnSpPr>
          <p:cNvPr id="28" name="직선 연결선 27"/>
          <p:cNvCxnSpPr/>
          <p:nvPr/>
        </p:nvCxnSpPr>
        <p:spPr>
          <a:xfrm>
            <a:off x="8488920" y="430648"/>
            <a:ext cx="0" cy="294876"/>
          </a:xfrm>
          <a:prstGeom prst="line">
            <a:avLst/>
          </a:prstGeom>
          <a:ln cap="rnd">
            <a:solidFill>
              <a:schemeClr val="tx2">
                <a:lumMod val="60000"/>
                <a:lumOff val="40000"/>
                <a:alpha val="90000"/>
              </a:schemeClr>
            </a:solidFill>
          </a:ln>
        </p:spPr>
        <p:style>
          <a:lnRef idx="1">
            <a:schemeClr val="accent1"/>
          </a:lnRef>
          <a:fillRef idx="0">
            <a:schemeClr val="accent1"/>
          </a:fillRef>
          <a:effectRef idx="0">
            <a:schemeClr val="accent1"/>
          </a:effectRef>
          <a:fontRef idx="minor">
            <a:schemeClr val="tx1"/>
          </a:fontRef>
        </p:style>
      </p:cxnSp>
      <p:pic>
        <p:nvPicPr>
          <p:cNvPr id="14" name="그림 13"/>
          <p:cNvPicPr/>
          <p:nvPr/>
        </p:nvPicPr>
        <p:blipFill>
          <a:blip r:embed="rId2">
            <a:extLst>
              <a:ext uri="{BEBA8EAE-BF5A-486C-A8C5-ECC9F3942E4B}">
                <a14:imgProps xmlns:a14="http://schemas.microsoft.com/office/drawing/2010/main">
                  <a14:imgLayer r:embed="rId3">
                    <a14:imgEffect>
                      <a14:brightnessContrast bright="-3000"/>
                    </a14:imgEffect>
                  </a14:imgLayer>
                </a14:imgProps>
              </a:ext>
            </a:extLst>
          </a:blip>
          <a:stretch>
            <a:fillRect/>
          </a:stretch>
        </p:blipFill>
        <p:spPr>
          <a:xfrm>
            <a:off x="136281" y="1713129"/>
            <a:ext cx="8871438" cy="4065893"/>
          </a:xfrm>
          <a:prstGeom prst="rect">
            <a:avLst/>
          </a:prstGeom>
        </p:spPr>
      </p:pic>
      <p:sp>
        <p:nvSpPr>
          <p:cNvPr id="16" name="TextBox 15">
            <a:extLst>
              <a:ext uri="{FF2B5EF4-FFF2-40B4-BE49-F238E27FC236}">
                <a16:creationId xmlns:a16="http://schemas.microsoft.com/office/drawing/2014/main" id="{B42BFFDC-08A7-4173-80A4-3333F7129576}"/>
              </a:ext>
            </a:extLst>
          </p:cNvPr>
          <p:cNvSpPr txBox="1"/>
          <p:nvPr/>
        </p:nvSpPr>
        <p:spPr>
          <a:xfrm>
            <a:off x="8421343" y="362052"/>
            <a:ext cx="484428" cy="415498"/>
          </a:xfrm>
          <a:prstGeom prst="rect">
            <a:avLst/>
          </a:prstGeom>
          <a:noFill/>
        </p:spPr>
        <p:txBody>
          <a:bodyPr wrap="none" rtlCol="0">
            <a:spAutoFit/>
          </a:bodyPr>
          <a:lstStyle>
            <a:defPPr>
              <a:defRPr lang="ko-KR"/>
            </a:defPPr>
            <a:lvl1pPr algn="ctr">
              <a:defRPr sz="2200" spc="-150">
                <a:gradFill flip="none" rotWithShape="1">
                  <a:gsLst>
                    <a:gs pos="0">
                      <a:schemeClr val="accent2">
                        <a:lumMod val="75000"/>
                      </a:schemeClr>
                    </a:gs>
                    <a:gs pos="100000">
                      <a:schemeClr val="accent5">
                        <a:lumMod val="75000"/>
                      </a:schemeClr>
                    </a:gs>
                  </a:gsLst>
                  <a:lin ang="13500000" scaled="1"/>
                  <a:tileRect/>
                </a:gradFill>
                <a:latin typeface="a뉴고딕M" panose="02020600000000000000" pitchFamily="18" charset="-127"/>
                <a:ea typeface="a뉴고딕M" panose="02020600000000000000" pitchFamily="18" charset="-127"/>
              </a:defRPr>
            </a:lvl1pPr>
          </a:lstStyle>
          <a:p>
            <a:r>
              <a:rPr lang="en-US" altLang="ko-KR" sz="1050" dirty="0">
                <a:solidFill>
                  <a:schemeClr val="tx2">
                    <a:lumMod val="60000"/>
                    <a:lumOff val="40000"/>
                  </a:schemeClr>
                </a:solidFill>
                <a:latin typeface="a뉴고딕L" panose="02020600000000000000" pitchFamily="18" charset="-127"/>
                <a:ea typeface="a뉴고딕L" panose="02020600000000000000" pitchFamily="18" charset="-127"/>
              </a:rPr>
              <a:t>Con</a:t>
            </a:r>
          </a:p>
          <a:p>
            <a:r>
              <a:rPr lang="en-US" altLang="ko-KR" sz="1050" dirty="0" err="1">
                <a:solidFill>
                  <a:schemeClr val="tx2">
                    <a:lumMod val="60000"/>
                    <a:lumOff val="40000"/>
                  </a:schemeClr>
                </a:solidFill>
                <a:latin typeface="a뉴고딕L" panose="02020600000000000000" pitchFamily="18" charset="-127"/>
                <a:ea typeface="a뉴고딕L" panose="02020600000000000000" pitchFamily="18" charset="-127"/>
              </a:rPr>
              <a:t>clusion</a:t>
            </a:r>
            <a:endParaRPr lang="en-US" altLang="ko-KR" sz="1050" dirty="0">
              <a:solidFill>
                <a:schemeClr val="tx2">
                  <a:lumMod val="60000"/>
                  <a:lumOff val="40000"/>
                </a:schemeClr>
              </a:solidFill>
              <a:latin typeface="a뉴고딕L" panose="02020600000000000000" pitchFamily="18" charset="-127"/>
              <a:ea typeface="a뉴고딕L" panose="02020600000000000000" pitchFamily="18" charset="-127"/>
            </a:endParaRPr>
          </a:p>
        </p:txBody>
      </p:sp>
      <p:sp>
        <p:nvSpPr>
          <p:cNvPr id="24" name="TextBox 23">
            <a:extLst>
              <a:ext uri="{FF2B5EF4-FFF2-40B4-BE49-F238E27FC236}">
                <a16:creationId xmlns:a16="http://schemas.microsoft.com/office/drawing/2014/main" id="{ED13B3A0-3629-4AFB-AE70-FFF04FED2C35}"/>
              </a:ext>
            </a:extLst>
          </p:cNvPr>
          <p:cNvSpPr txBox="1"/>
          <p:nvPr/>
        </p:nvSpPr>
        <p:spPr>
          <a:xfrm>
            <a:off x="986137" y="305389"/>
            <a:ext cx="6111609" cy="430887"/>
          </a:xfrm>
          <a:prstGeom prst="rect">
            <a:avLst/>
          </a:prstGeom>
          <a:noFill/>
        </p:spPr>
        <p:txBody>
          <a:bodyPr wrap="none" rtlCol="0">
            <a:spAutoFit/>
          </a:bodyPr>
          <a:lstStyle>
            <a:defPPr>
              <a:defRPr lang="ko-KR"/>
            </a:defPPr>
            <a:lvl1pPr algn="ctr">
              <a:defRPr spc="-150">
                <a:ln w="6350">
                  <a:solidFill>
                    <a:schemeClr val="tx2">
                      <a:lumMod val="75000"/>
                      <a:alpha val="80000"/>
                    </a:schemeClr>
                  </a:solidFill>
                </a:ln>
                <a:solidFill>
                  <a:schemeClr val="tx2">
                    <a:lumMod val="75000"/>
                  </a:schemeClr>
                </a:solidFill>
                <a:latin typeface="a뉴고딕L" panose="02020600000000000000" pitchFamily="18" charset="-127"/>
                <a:ea typeface="a뉴고딕L" panose="02020600000000000000" pitchFamily="18" charset="-127"/>
              </a:defRPr>
            </a:lvl1pPr>
          </a:lstStyle>
          <a:p>
            <a:pPr algn="l"/>
            <a:r>
              <a:rPr lang="en-US" altLang="ko-KR" sz="2200" dirty="0">
                <a:latin typeface="a뉴고딕M" panose="02020600000000000000" pitchFamily="18" charset="-127"/>
                <a:ea typeface="a뉴고딕M" panose="02020600000000000000" pitchFamily="18" charset="-127"/>
              </a:rPr>
              <a:t>Appendix: Details of Neural Network Configurations</a:t>
            </a:r>
            <a:endParaRPr lang="ko-KR" altLang="en-US" sz="2200" dirty="0">
              <a:latin typeface="a뉴고딕M" panose="02020600000000000000" pitchFamily="18" charset="-127"/>
              <a:ea typeface="a뉴고딕M" panose="02020600000000000000" pitchFamily="18" charset="-127"/>
            </a:endParaRPr>
          </a:p>
        </p:txBody>
      </p:sp>
    </p:spTree>
    <p:extLst>
      <p:ext uri="{BB962C8B-B14F-4D97-AF65-F5344CB8AC3E}">
        <p14:creationId xmlns:p14="http://schemas.microsoft.com/office/powerpoint/2010/main" val="10414622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p:cNvSpPr/>
          <p:nvPr/>
        </p:nvSpPr>
        <p:spPr>
          <a:xfrm>
            <a:off x="0" y="0"/>
            <a:ext cx="9144000" cy="342900"/>
          </a:xfrm>
          <a:prstGeom prst="rect">
            <a:avLst/>
          </a:prstGeom>
          <a:gradFill>
            <a:gsLst>
              <a:gs pos="50000">
                <a:schemeClr val="accent4">
                  <a:alpha val="90000"/>
                </a:schemeClr>
              </a:gs>
              <a:gs pos="0">
                <a:schemeClr val="accent2">
                  <a:alpha val="90000"/>
                </a:schemeClr>
              </a:gs>
              <a:gs pos="100000">
                <a:schemeClr val="accent5">
                  <a:alpha val="90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0" name="직사각형 9"/>
          <p:cNvSpPr/>
          <p:nvPr/>
        </p:nvSpPr>
        <p:spPr>
          <a:xfrm rot="10800000">
            <a:off x="0" y="6516000"/>
            <a:ext cx="9144000" cy="342000"/>
          </a:xfrm>
          <a:prstGeom prst="rect">
            <a:avLst/>
          </a:prstGeom>
          <a:gradFill>
            <a:gsLst>
              <a:gs pos="50000">
                <a:schemeClr val="accent4">
                  <a:alpha val="90000"/>
                </a:schemeClr>
              </a:gs>
              <a:gs pos="0">
                <a:schemeClr val="accent2">
                  <a:alpha val="90000"/>
                </a:schemeClr>
              </a:gs>
              <a:gs pos="100000">
                <a:schemeClr val="accent5">
                  <a:alpha val="90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grpSp>
        <p:nvGrpSpPr>
          <p:cNvPr id="4" name="그룹 3"/>
          <p:cNvGrpSpPr/>
          <p:nvPr/>
        </p:nvGrpSpPr>
        <p:grpSpPr>
          <a:xfrm>
            <a:off x="3731943" y="2220276"/>
            <a:ext cx="1680115" cy="2457232"/>
            <a:chOff x="3731943" y="2220276"/>
            <a:chExt cx="1680115" cy="2457232"/>
          </a:xfrm>
        </p:grpSpPr>
        <p:sp>
          <p:nvSpPr>
            <p:cNvPr id="12" name="TextBox 11"/>
            <p:cNvSpPr txBox="1"/>
            <p:nvPr/>
          </p:nvSpPr>
          <p:spPr>
            <a:xfrm>
              <a:off x="3982736" y="2340821"/>
              <a:ext cx="1178529" cy="430887"/>
            </a:xfrm>
            <a:prstGeom prst="rect">
              <a:avLst/>
            </a:prstGeom>
            <a:noFill/>
          </p:spPr>
          <p:txBody>
            <a:bodyPr wrap="none" rtlCol="0">
              <a:spAutoFit/>
            </a:bodyPr>
            <a:lstStyle/>
            <a:p>
              <a:pPr algn="ctr"/>
              <a:r>
                <a:rPr lang="en-US" altLang="ko-KR" sz="2200" spc="-150" dirty="0">
                  <a:gradFill flip="none" rotWithShape="1">
                    <a:gsLst>
                      <a:gs pos="0">
                        <a:schemeClr val="accent2">
                          <a:lumMod val="75000"/>
                        </a:schemeClr>
                      </a:gs>
                      <a:gs pos="100000">
                        <a:schemeClr val="accent5">
                          <a:lumMod val="75000"/>
                        </a:schemeClr>
                      </a:gs>
                    </a:gsLst>
                    <a:lin ang="13500000" scaled="1"/>
                    <a:tileRect/>
                  </a:gradFill>
                  <a:latin typeface="a뉴고딕M" panose="02020600000000000000" pitchFamily="18" charset="-127"/>
                  <a:ea typeface="a뉴고딕M" panose="02020600000000000000" pitchFamily="18" charset="-127"/>
                </a:rPr>
                <a:t>I n d e x</a:t>
              </a:r>
              <a:endParaRPr lang="ko-KR" altLang="en-US" sz="2200" spc="-150" dirty="0">
                <a:gradFill flip="none" rotWithShape="1">
                  <a:gsLst>
                    <a:gs pos="0">
                      <a:schemeClr val="accent2">
                        <a:lumMod val="75000"/>
                      </a:schemeClr>
                    </a:gs>
                    <a:gs pos="100000">
                      <a:schemeClr val="accent5">
                        <a:lumMod val="75000"/>
                      </a:schemeClr>
                    </a:gs>
                  </a:gsLst>
                  <a:lin ang="13500000" scaled="1"/>
                  <a:tileRect/>
                </a:gradFill>
                <a:latin typeface="a뉴고딕M" panose="02020600000000000000" pitchFamily="18" charset="-127"/>
                <a:ea typeface="a뉴고딕M" panose="02020600000000000000" pitchFamily="18" charset="-127"/>
              </a:endParaRPr>
            </a:p>
          </p:txBody>
        </p:sp>
        <p:sp>
          <p:nvSpPr>
            <p:cNvPr id="3" name="모서리가 둥근 직사각형 2"/>
            <p:cNvSpPr/>
            <p:nvPr/>
          </p:nvSpPr>
          <p:spPr>
            <a:xfrm>
              <a:off x="3731943" y="2220276"/>
              <a:ext cx="1680115" cy="2457232"/>
            </a:xfrm>
            <a:prstGeom prst="roundRect">
              <a:avLst>
                <a:gd name="adj" fmla="val 13040"/>
              </a:avLst>
            </a:prstGeom>
            <a:noFill/>
            <a:ln w="19050">
              <a:gradFill flip="none" rotWithShape="1">
                <a:gsLst>
                  <a:gs pos="0">
                    <a:schemeClr val="accent5"/>
                  </a:gs>
                  <a:gs pos="100000">
                    <a:schemeClr val="accent2"/>
                  </a:gs>
                </a:gsLst>
                <a:lin ang="135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grpSp>
          <p:nvGrpSpPr>
            <p:cNvPr id="5" name="그룹 4"/>
            <p:cNvGrpSpPr/>
            <p:nvPr/>
          </p:nvGrpSpPr>
          <p:grpSpPr>
            <a:xfrm>
              <a:off x="3899741" y="2980518"/>
              <a:ext cx="1344535" cy="1382664"/>
              <a:chOff x="3899742" y="3005778"/>
              <a:chExt cx="1344535" cy="1382664"/>
            </a:xfrm>
          </p:grpSpPr>
          <p:sp>
            <p:nvSpPr>
              <p:cNvPr id="13" name="TextBox 12"/>
              <p:cNvSpPr txBox="1"/>
              <p:nvPr/>
            </p:nvSpPr>
            <p:spPr>
              <a:xfrm>
                <a:off x="3899742" y="3005778"/>
                <a:ext cx="1344535" cy="353943"/>
              </a:xfrm>
              <a:prstGeom prst="rect">
                <a:avLst/>
              </a:prstGeom>
              <a:noFill/>
            </p:spPr>
            <p:txBody>
              <a:bodyPr wrap="none" rtlCol="0">
                <a:spAutoFit/>
              </a:bodyPr>
              <a:lstStyle/>
              <a:p>
                <a:pPr algn="ctr"/>
                <a:r>
                  <a:rPr lang="en-US" altLang="ko-KR" sz="1700" dirty="0">
                    <a:ln w="6350">
                      <a:solidFill>
                        <a:srgbClr val="5A5A5A">
                          <a:alpha val="80000"/>
                        </a:srgbClr>
                      </a:solidFill>
                    </a:ln>
                    <a:solidFill>
                      <a:srgbClr val="5A5A5A"/>
                    </a:solidFill>
                    <a:latin typeface="a뉴고딕L" panose="02020600000000000000" pitchFamily="18" charset="-127"/>
                    <a:ea typeface="a뉴고딕L" panose="02020600000000000000" pitchFamily="18" charset="-127"/>
                  </a:rPr>
                  <a:t>Introduction</a:t>
                </a:r>
                <a:endParaRPr lang="ko-KR" altLang="en-US" sz="1700" dirty="0">
                  <a:ln w="6350">
                    <a:solidFill>
                      <a:srgbClr val="5A5A5A">
                        <a:alpha val="80000"/>
                      </a:srgbClr>
                    </a:solidFill>
                  </a:ln>
                  <a:solidFill>
                    <a:srgbClr val="5A5A5A"/>
                  </a:solidFill>
                  <a:latin typeface="a뉴고딕L" panose="02020600000000000000" pitchFamily="18" charset="-127"/>
                  <a:ea typeface="a뉴고딕L" panose="02020600000000000000" pitchFamily="18" charset="-127"/>
                </a:endParaRPr>
              </a:p>
            </p:txBody>
          </p:sp>
          <p:sp>
            <p:nvSpPr>
              <p:cNvPr id="14" name="TextBox 13"/>
              <p:cNvSpPr txBox="1"/>
              <p:nvPr/>
            </p:nvSpPr>
            <p:spPr>
              <a:xfrm>
                <a:off x="3949879" y="3348685"/>
                <a:ext cx="1244251" cy="353943"/>
              </a:xfrm>
              <a:prstGeom prst="rect">
                <a:avLst/>
              </a:prstGeom>
              <a:noFill/>
            </p:spPr>
            <p:txBody>
              <a:bodyPr wrap="none" rtlCol="0">
                <a:spAutoFit/>
              </a:bodyPr>
              <a:lstStyle>
                <a:defPPr>
                  <a:defRPr lang="ko-KR"/>
                </a:defPPr>
                <a:lvl1pPr algn="ctr">
                  <a:defRPr sz="1700">
                    <a:ln>
                      <a:solidFill>
                        <a:srgbClr val="5A5A5A">
                          <a:alpha val="80000"/>
                        </a:srgbClr>
                      </a:solidFill>
                    </a:ln>
                    <a:solidFill>
                      <a:srgbClr val="5A5A5A"/>
                    </a:solidFill>
                    <a:latin typeface="a뉴고딕L" panose="02020600000000000000" pitchFamily="18" charset="-127"/>
                    <a:ea typeface="a뉴고딕L" panose="02020600000000000000" pitchFamily="18" charset="-127"/>
                  </a:defRPr>
                </a:lvl1pPr>
              </a:lstStyle>
              <a:p>
                <a:r>
                  <a:rPr lang="en-US" altLang="ko-KR" dirty="0">
                    <a:ln w="6350">
                      <a:solidFill>
                        <a:srgbClr val="5A5A5A">
                          <a:alpha val="80000"/>
                        </a:srgbClr>
                      </a:solidFill>
                    </a:ln>
                  </a:rPr>
                  <a:t>Used Data</a:t>
                </a:r>
                <a:endParaRPr lang="ko-KR" altLang="en-US" dirty="0">
                  <a:ln w="6350">
                    <a:solidFill>
                      <a:srgbClr val="5A5A5A">
                        <a:alpha val="80000"/>
                      </a:srgbClr>
                    </a:solidFill>
                  </a:ln>
                </a:endParaRPr>
              </a:p>
            </p:txBody>
          </p:sp>
          <p:sp>
            <p:nvSpPr>
              <p:cNvPr id="15" name="TextBox 14"/>
              <p:cNvSpPr txBox="1"/>
              <p:nvPr/>
            </p:nvSpPr>
            <p:spPr>
              <a:xfrm>
                <a:off x="3934649" y="3691592"/>
                <a:ext cx="1274709" cy="353943"/>
              </a:xfrm>
              <a:prstGeom prst="rect">
                <a:avLst/>
              </a:prstGeom>
              <a:noFill/>
            </p:spPr>
            <p:txBody>
              <a:bodyPr wrap="none" rtlCol="0">
                <a:spAutoFit/>
              </a:bodyPr>
              <a:lstStyle>
                <a:defPPr>
                  <a:defRPr lang="ko-KR"/>
                </a:defPPr>
                <a:lvl1pPr algn="ctr">
                  <a:defRPr sz="1700">
                    <a:ln>
                      <a:solidFill>
                        <a:srgbClr val="5A5A5A">
                          <a:alpha val="80000"/>
                        </a:srgbClr>
                      </a:solidFill>
                    </a:ln>
                    <a:solidFill>
                      <a:srgbClr val="5A5A5A"/>
                    </a:solidFill>
                    <a:latin typeface="a뉴고딕L" panose="02020600000000000000" pitchFamily="18" charset="-127"/>
                    <a:ea typeface="a뉴고딕L" panose="02020600000000000000" pitchFamily="18" charset="-127"/>
                  </a:defRPr>
                </a:lvl1pPr>
              </a:lstStyle>
              <a:p>
                <a:r>
                  <a:rPr lang="en-US" altLang="ko-KR" dirty="0">
                    <a:ln w="6350">
                      <a:solidFill>
                        <a:srgbClr val="5A5A5A">
                          <a:alpha val="80000"/>
                        </a:srgbClr>
                      </a:solidFill>
                    </a:ln>
                  </a:rPr>
                  <a:t>Used skills</a:t>
                </a:r>
                <a:endParaRPr lang="ko-KR" altLang="en-US" dirty="0">
                  <a:ln w="6350">
                    <a:solidFill>
                      <a:srgbClr val="5A5A5A">
                        <a:alpha val="80000"/>
                      </a:srgbClr>
                    </a:solidFill>
                  </a:ln>
                </a:endParaRPr>
              </a:p>
            </p:txBody>
          </p:sp>
          <p:sp>
            <p:nvSpPr>
              <p:cNvPr id="16" name="TextBox 15"/>
              <p:cNvSpPr txBox="1"/>
              <p:nvPr/>
            </p:nvSpPr>
            <p:spPr>
              <a:xfrm>
                <a:off x="3932247" y="4034499"/>
                <a:ext cx="1279517" cy="353943"/>
              </a:xfrm>
              <a:prstGeom prst="rect">
                <a:avLst/>
              </a:prstGeom>
              <a:noFill/>
            </p:spPr>
            <p:txBody>
              <a:bodyPr wrap="none" rtlCol="0">
                <a:spAutoFit/>
              </a:bodyPr>
              <a:lstStyle>
                <a:defPPr>
                  <a:defRPr lang="ko-KR"/>
                </a:defPPr>
                <a:lvl1pPr algn="ctr">
                  <a:defRPr sz="1700">
                    <a:ln>
                      <a:solidFill>
                        <a:srgbClr val="5A5A5A">
                          <a:alpha val="80000"/>
                        </a:srgbClr>
                      </a:solidFill>
                    </a:ln>
                    <a:solidFill>
                      <a:srgbClr val="5A5A5A"/>
                    </a:solidFill>
                    <a:latin typeface="a뉴고딕L" panose="02020600000000000000" pitchFamily="18" charset="-127"/>
                    <a:ea typeface="a뉴고딕L" panose="02020600000000000000" pitchFamily="18" charset="-127"/>
                  </a:defRPr>
                </a:lvl1pPr>
              </a:lstStyle>
              <a:p>
                <a:r>
                  <a:rPr lang="en-US" altLang="ko-KR" dirty="0">
                    <a:ln w="6350">
                      <a:solidFill>
                        <a:srgbClr val="5A5A5A">
                          <a:alpha val="80000"/>
                        </a:srgbClr>
                      </a:solidFill>
                    </a:ln>
                  </a:rPr>
                  <a:t>Conclusion</a:t>
                </a:r>
                <a:endParaRPr lang="ko-KR" altLang="en-US" dirty="0">
                  <a:ln w="6350">
                    <a:solidFill>
                      <a:srgbClr val="5A5A5A">
                        <a:alpha val="80000"/>
                      </a:srgbClr>
                    </a:solidFill>
                  </a:ln>
                </a:endParaRPr>
              </a:p>
            </p:txBody>
          </p:sp>
        </p:grpSp>
      </p:grpSp>
    </p:spTree>
    <p:extLst>
      <p:ext uri="{BB962C8B-B14F-4D97-AF65-F5344CB8AC3E}">
        <p14:creationId xmlns:p14="http://schemas.microsoft.com/office/powerpoint/2010/main" val="19219772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840220" y="305389"/>
            <a:ext cx="1508683" cy="430887"/>
          </a:xfrm>
          <a:prstGeom prst="rect">
            <a:avLst/>
          </a:prstGeom>
          <a:noFill/>
        </p:spPr>
        <p:txBody>
          <a:bodyPr wrap="none" rtlCol="0">
            <a:spAutoFit/>
          </a:bodyPr>
          <a:lstStyle>
            <a:defPPr>
              <a:defRPr lang="ko-KR"/>
            </a:defPPr>
            <a:lvl1pPr algn="ctr">
              <a:defRPr spc="-150">
                <a:ln w="6350">
                  <a:solidFill>
                    <a:schemeClr val="tx2">
                      <a:lumMod val="75000"/>
                      <a:alpha val="80000"/>
                    </a:schemeClr>
                  </a:solidFill>
                </a:ln>
                <a:solidFill>
                  <a:schemeClr val="tx2">
                    <a:lumMod val="75000"/>
                  </a:schemeClr>
                </a:solidFill>
                <a:latin typeface="a뉴고딕L" panose="02020600000000000000" pitchFamily="18" charset="-127"/>
                <a:ea typeface="a뉴고딕L" panose="02020600000000000000" pitchFamily="18" charset="-127"/>
              </a:defRPr>
            </a:lvl1pPr>
          </a:lstStyle>
          <a:p>
            <a:pPr algn="l"/>
            <a:r>
              <a:rPr lang="en-US" altLang="ko-KR" sz="2200" dirty="0">
                <a:latin typeface="a뉴고딕M" panose="02020600000000000000" pitchFamily="18" charset="-127"/>
                <a:ea typeface="a뉴고딕M" panose="02020600000000000000" pitchFamily="18" charset="-127"/>
              </a:rPr>
              <a:t>Introduction</a:t>
            </a:r>
            <a:endParaRPr lang="ko-KR" altLang="en-US" sz="2200" dirty="0">
              <a:latin typeface="a뉴고딕M" panose="02020600000000000000" pitchFamily="18" charset="-127"/>
              <a:ea typeface="a뉴고딕M" panose="02020600000000000000" pitchFamily="18" charset="-127"/>
            </a:endParaRPr>
          </a:p>
        </p:txBody>
      </p:sp>
      <p:sp>
        <p:nvSpPr>
          <p:cNvPr id="17" name="직사각형 16"/>
          <p:cNvSpPr/>
          <p:nvPr/>
        </p:nvSpPr>
        <p:spPr>
          <a:xfrm>
            <a:off x="307614" y="768377"/>
            <a:ext cx="8528773" cy="72000"/>
          </a:xfrm>
          <a:prstGeom prst="rect">
            <a:avLst/>
          </a:prstGeom>
          <a:gradFill>
            <a:gsLst>
              <a:gs pos="50000">
                <a:schemeClr val="accent4">
                  <a:alpha val="90000"/>
                </a:schemeClr>
              </a:gs>
              <a:gs pos="0">
                <a:schemeClr val="accent2">
                  <a:alpha val="90000"/>
                </a:schemeClr>
              </a:gs>
              <a:gs pos="100000">
                <a:schemeClr val="accent5">
                  <a:alpha val="90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8" name="직사각형 17"/>
          <p:cNvSpPr/>
          <p:nvPr/>
        </p:nvSpPr>
        <p:spPr>
          <a:xfrm rot="10800000">
            <a:off x="0" y="6634592"/>
            <a:ext cx="9144000" cy="223407"/>
          </a:xfrm>
          <a:prstGeom prst="rect">
            <a:avLst/>
          </a:prstGeom>
          <a:gradFill>
            <a:gsLst>
              <a:gs pos="50000">
                <a:schemeClr val="accent4">
                  <a:alpha val="90000"/>
                </a:schemeClr>
              </a:gs>
              <a:gs pos="0">
                <a:schemeClr val="accent2">
                  <a:alpha val="90000"/>
                </a:schemeClr>
              </a:gs>
              <a:gs pos="100000">
                <a:schemeClr val="accent5">
                  <a:alpha val="90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9" name="TextBox 18"/>
          <p:cNvSpPr txBox="1"/>
          <p:nvPr/>
        </p:nvSpPr>
        <p:spPr>
          <a:xfrm>
            <a:off x="7352374" y="362052"/>
            <a:ext cx="511680" cy="415498"/>
          </a:xfrm>
          <a:prstGeom prst="rect">
            <a:avLst/>
          </a:prstGeom>
          <a:noFill/>
        </p:spPr>
        <p:txBody>
          <a:bodyPr wrap="none" rtlCol="0">
            <a:spAutoFit/>
          </a:bodyPr>
          <a:lstStyle>
            <a:defPPr>
              <a:defRPr lang="ko-KR"/>
            </a:defPPr>
            <a:lvl1pPr algn="ctr">
              <a:defRPr sz="2200" spc="-150">
                <a:gradFill flip="none" rotWithShape="1">
                  <a:gsLst>
                    <a:gs pos="0">
                      <a:schemeClr val="accent2">
                        <a:lumMod val="75000"/>
                      </a:schemeClr>
                    </a:gs>
                    <a:gs pos="100000">
                      <a:schemeClr val="accent5">
                        <a:lumMod val="75000"/>
                      </a:schemeClr>
                    </a:gs>
                  </a:gsLst>
                  <a:lin ang="13500000" scaled="1"/>
                  <a:tileRect/>
                </a:gradFill>
                <a:latin typeface="a뉴고딕M" panose="02020600000000000000" pitchFamily="18" charset="-127"/>
                <a:ea typeface="a뉴고딕M" panose="02020600000000000000" pitchFamily="18" charset="-127"/>
              </a:defRPr>
            </a:lvl1pPr>
          </a:lstStyle>
          <a:p>
            <a:r>
              <a:rPr lang="en-US" altLang="ko-KR" sz="1050" dirty="0"/>
              <a:t>Intro</a:t>
            </a:r>
          </a:p>
          <a:p>
            <a:r>
              <a:rPr lang="en-US" altLang="ko-KR" sz="1050" dirty="0"/>
              <a:t>duction</a:t>
            </a:r>
            <a:endParaRPr lang="ko-KR" altLang="en-US" sz="1050" dirty="0"/>
          </a:p>
        </p:txBody>
      </p:sp>
      <p:sp>
        <p:nvSpPr>
          <p:cNvPr id="20" name="TextBox 19"/>
          <p:cNvSpPr txBox="1"/>
          <p:nvPr/>
        </p:nvSpPr>
        <p:spPr>
          <a:xfrm>
            <a:off x="7749038" y="362052"/>
            <a:ext cx="421910" cy="415498"/>
          </a:xfrm>
          <a:prstGeom prst="rect">
            <a:avLst/>
          </a:prstGeom>
          <a:noFill/>
        </p:spPr>
        <p:txBody>
          <a:bodyPr wrap="none" rtlCol="0">
            <a:spAutoFit/>
          </a:bodyPr>
          <a:lstStyle>
            <a:defPPr>
              <a:defRPr lang="ko-KR"/>
            </a:defPPr>
            <a:lvl1pPr algn="ctr">
              <a:defRPr sz="2200" spc="-150">
                <a:gradFill flip="none" rotWithShape="1">
                  <a:gsLst>
                    <a:gs pos="0">
                      <a:schemeClr val="accent2">
                        <a:lumMod val="75000"/>
                      </a:schemeClr>
                    </a:gs>
                    <a:gs pos="100000">
                      <a:schemeClr val="accent5">
                        <a:lumMod val="75000"/>
                      </a:schemeClr>
                    </a:gs>
                  </a:gsLst>
                  <a:lin ang="13500000" scaled="1"/>
                  <a:tileRect/>
                </a:gradFill>
                <a:latin typeface="a뉴고딕M" panose="02020600000000000000" pitchFamily="18" charset="-127"/>
                <a:ea typeface="a뉴고딕M" panose="02020600000000000000" pitchFamily="18" charset="-127"/>
              </a:defRPr>
            </a:lvl1pPr>
          </a:lstStyle>
          <a:p>
            <a:r>
              <a:rPr lang="en-US" altLang="ko-KR" sz="1050" dirty="0">
                <a:solidFill>
                  <a:schemeClr val="tx2">
                    <a:lumMod val="60000"/>
                    <a:lumOff val="40000"/>
                  </a:schemeClr>
                </a:solidFill>
                <a:latin typeface="a뉴고딕L" panose="02020600000000000000" pitchFamily="18" charset="-127"/>
                <a:ea typeface="a뉴고딕L" panose="02020600000000000000" pitchFamily="18" charset="-127"/>
              </a:rPr>
              <a:t>Used</a:t>
            </a:r>
          </a:p>
          <a:p>
            <a:r>
              <a:rPr lang="en-US" altLang="ko-KR" sz="1050" dirty="0">
                <a:solidFill>
                  <a:schemeClr val="tx2">
                    <a:lumMod val="60000"/>
                    <a:lumOff val="40000"/>
                  </a:schemeClr>
                </a:solidFill>
                <a:latin typeface="a뉴고딕L" panose="02020600000000000000" pitchFamily="18" charset="-127"/>
                <a:ea typeface="a뉴고딕L" panose="02020600000000000000" pitchFamily="18" charset="-127"/>
              </a:rPr>
              <a:t>Data</a:t>
            </a:r>
            <a:endParaRPr lang="ko-KR" altLang="en-US" sz="1050" dirty="0">
              <a:solidFill>
                <a:schemeClr val="tx2">
                  <a:lumMod val="60000"/>
                  <a:lumOff val="40000"/>
                </a:schemeClr>
              </a:solidFill>
              <a:latin typeface="a뉴고딕L" panose="02020600000000000000" pitchFamily="18" charset="-127"/>
              <a:ea typeface="a뉴고딕L" panose="02020600000000000000" pitchFamily="18" charset="-127"/>
            </a:endParaRPr>
          </a:p>
        </p:txBody>
      </p:sp>
      <p:sp>
        <p:nvSpPr>
          <p:cNvPr id="21" name="TextBox 20"/>
          <p:cNvSpPr txBox="1"/>
          <p:nvPr/>
        </p:nvSpPr>
        <p:spPr>
          <a:xfrm>
            <a:off x="8100819" y="362052"/>
            <a:ext cx="421910" cy="415498"/>
          </a:xfrm>
          <a:prstGeom prst="rect">
            <a:avLst/>
          </a:prstGeom>
          <a:noFill/>
        </p:spPr>
        <p:txBody>
          <a:bodyPr wrap="none" rtlCol="0">
            <a:spAutoFit/>
          </a:bodyPr>
          <a:lstStyle>
            <a:defPPr>
              <a:defRPr lang="ko-KR"/>
            </a:defPPr>
            <a:lvl1pPr algn="ctr">
              <a:defRPr sz="2200" spc="-150">
                <a:gradFill flip="none" rotWithShape="1">
                  <a:gsLst>
                    <a:gs pos="0">
                      <a:schemeClr val="accent2">
                        <a:lumMod val="75000"/>
                      </a:schemeClr>
                    </a:gs>
                    <a:gs pos="100000">
                      <a:schemeClr val="accent5">
                        <a:lumMod val="75000"/>
                      </a:schemeClr>
                    </a:gs>
                  </a:gsLst>
                  <a:lin ang="13500000" scaled="1"/>
                  <a:tileRect/>
                </a:gradFill>
                <a:latin typeface="a뉴고딕M" panose="02020600000000000000" pitchFamily="18" charset="-127"/>
                <a:ea typeface="a뉴고딕M" panose="02020600000000000000" pitchFamily="18" charset="-127"/>
              </a:defRPr>
            </a:lvl1pPr>
          </a:lstStyle>
          <a:p>
            <a:r>
              <a:rPr lang="en-US" altLang="ko-KR" sz="1050" dirty="0">
                <a:solidFill>
                  <a:schemeClr val="tx2">
                    <a:lumMod val="60000"/>
                    <a:lumOff val="40000"/>
                  </a:schemeClr>
                </a:solidFill>
                <a:latin typeface="a뉴고딕L" panose="02020600000000000000" pitchFamily="18" charset="-127"/>
                <a:ea typeface="a뉴고딕L" panose="02020600000000000000" pitchFamily="18" charset="-127"/>
              </a:rPr>
              <a:t>Used</a:t>
            </a:r>
          </a:p>
          <a:p>
            <a:r>
              <a:rPr lang="en-US" altLang="ko-KR" sz="1050" dirty="0">
                <a:solidFill>
                  <a:schemeClr val="tx2">
                    <a:lumMod val="60000"/>
                    <a:lumOff val="40000"/>
                  </a:schemeClr>
                </a:solidFill>
                <a:latin typeface="a뉴고딕L" panose="02020600000000000000" pitchFamily="18" charset="-127"/>
                <a:ea typeface="a뉴고딕L" panose="02020600000000000000" pitchFamily="18" charset="-127"/>
              </a:rPr>
              <a:t>Skills</a:t>
            </a:r>
            <a:endParaRPr lang="ko-KR" altLang="en-US" sz="1050" dirty="0">
              <a:solidFill>
                <a:schemeClr val="tx2">
                  <a:lumMod val="60000"/>
                  <a:lumOff val="40000"/>
                </a:schemeClr>
              </a:solidFill>
              <a:latin typeface="a뉴고딕L" panose="02020600000000000000" pitchFamily="18" charset="-127"/>
              <a:ea typeface="a뉴고딕L" panose="02020600000000000000" pitchFamily="18" charset="-127"/>
            </a:endParaRPr>
          </a:p>
        </p:txBody>
      </p:sp>
      <p:sp>
        <p:nvSpPr>
          <p:cNvPr id="22" name="TextBox 21"/>
          <p:cNvSpPr txBox="1"/>
          <p:nvPr/>
        </p:nvSpPr>
        <p:spPr>
          <a:xfrm>
            <a:off x="8421346" y="362052"/>
            <a:ext cx="484428" cy="415498"/>
          </a:xfrm>
          <a:prstGeom prst="rect">
            <a:avLst/>
          </a:prstGeom>
          <a:noFill/>
        </p:spPr>
        <p:txBody>
          <a:bodyPr wrap="none" rtlCol="0">
            <a:spAutoFit/>
          </a:bodyPr>
          <a:lstStyle>
            <a:defPPr>
              <a:defRPr lang="ko-KR"/>
            </a:defPPr>
            <a:lvl1pPr algn="ctr">
              <a:defRPr sz="2200" spc="-150">
                <a:gradFill flip="none" rotWithShape="1">
                  <a:gsLst>
                    <a:gs pos="0">
                      <a:schemeClr val="accent2">
                        <a:lumMod val="75000"/>
                      </a:schemeClr>
                    </a:gs>
                    <a:gs pos="100000">
                      <a:schemeClr val="accent5">
                        <a:lumMod val="75000"/>
                      </a:schemeClr>
                    </a:gs>
                  </a:gsLst>
                  <a:lin ang="13500000" scaled="1"/>
                  <a:tileRect/>
                </a:gradFill>
                <a:latin typeface="a뉴고딕M" panose="02020600000000000000" pitchFamily="18" charset="-127"/>
                <a:ea typeface="a뉴고딕M" panose="02020600000000000000" pitchFamily="18" charset="-127"/>
              </a:defRPr>
            </a:lvl1pPr>
          </a:lstStyle>
          <a:p>
            <a:r>
              <a:rPr lang="en-US" altLang="ko-KR" sz="1050" dirty="0">
                <a:solidFill>
                  <a:schemeClr val="tx2">
                    <a:lumMod val="60000"/>
                    <a:lumOff val="40000"/>
                  </a:schemeClr>
                </a:solidFill>
                <a:latin typeface="a뉴고딕L" panose="02020600000000000000" pitchFamily="18" charset="-127"/>
                <a:ea typeface="a뉴고딕L" panose="02020600000000000000" pitchFamily="18" charset="-127"/>
              </a:rPr>
              <a:t>Con</a:t>
            </a:r>
          </a:p>
          <a:p>
            <a:r>
              <a:rPr lang="en-US" altLang="ko-KR" sz="1050" dirty="0" err="1">
                <a:solidFill>
                  <a:schemeClr val="tx2">
                    <a:lumMod val="60000"/>
                    <a:lumOff val="40000"/>
                  </a:schemeClr>
                </a:solidFill>
                <a:latin typeface="a뉴고딕L" panose="02020600000000000000" pitchFamily="18" charset="-127"/>
                <a:ea typeface="a뉴고딕L" panose="02020600000000000000" pitchFamily="18" charset="-127"/>
              </a:rPr>
              <a:t>clusion</a:t>
            </a:r>
            <a:endParaRPr lang="en-US" altLang="ko-KR" sz="1050" dirty="0">
              <a:solidFill>
                <a:schemeClr val="tx2">
                  <a:lumMod val="60000"/>
                  <a:lumOff val="40000"/>
                </a:schemeClr>
              </a:solidFill>
              <a:latin typeface="a뉴고딕L" panose="02020600000000000000" pitchFamily="18" charset="-127"/>
              <a:ea typeface="a뉴고딕L" panose="02020600000000000000" pitchFamily="18" charset="-127"/>
            </a:endParaRPr>
          </a:p>
        </p:txBody>
      </p:sp>
      <p:sp>
        <p:nvSpPr>
          <p:cNvPr id="23" name="TextBox 22"/>
          <p:cNvSpPr txBox="1"/>
          <p:nvPr/>
        </p:nvSpPr>
        <p:spPr>
          <a:xfrm>
            <a:off x="166291" y="88119"/>
            <a:ext cx="777777" cy="769441"/>
          </a:xfrm>
          <a:prstGeom prst="rect">
            <a:avLst/>
          </a:prstGeom>
          <a:noFill/>
        </p:spPr>
        <p:txBody>
          <a:bodyPr wrap="none" rtlCol="0">
            <a:spAutoFit/>
          </a:bodyPr>
          <a:lstStyle>
            <a:defPPr>
              <a:defRPr lang="ko-KR"/>
            </a:defPPr>
            <a:lvl1pPr algn="ctr">
              <a:defRPr sz="2200" spc="-150">
                <a:gradFill flip="none" rotWithShape="1">
                  <a:gsLst>
                    <a:gs pos="0">
                      <a:schemeClr val="accent2">
                        <a:lumMod val="75000"/>
                      </a:schemeClr>
                    </a:gs>
                    <a:gs pos="100000">
                      <a:schemeClr val="accent5">
                        <a:lumMod val="75000"/>
                      </a:schemeClr>
                    </a:gs>
                  </a:gsLst>
                  <a:lin ang="13500000" scaled="1"/>
                  <a:tileRect/>
                </a:gradFill>
                <a:latin typeface="a뉴고딕M" panose="02020600000000000000" pitchFamily="18" charset="-127"/>
                <a:ea typeface="a뉴고딕M" panose="02020600000000000000" pitchFamily="18" charset="-127"/>
              </a:defRPr>
            </a:lvl1pPr>
          </a:lstStyle>
          <a:p>
            <a:r>
              <a:rPr lang="en-US" altLang="ko-KR" sz="4400" spc="0" dirty="0">
                <a:latin typeface="a뉴고딕E" panose="02020600000000000000" pitchFamily="18" charset="-127"/>
                <a:ea typeface="a뉴고딕E" panose="02020600000000000000" pitchFamily="18" charset="-127"/>
              </a:rPr>
              <a:t>01</a:t>
            </a:r>
            <a:endParaRPr lang="ko-KR" altLang="en-US" sz="4400" spc="0" dirty="0">
              <a:latin typeface="a뉴고딕E" panose="02020600000000000000" pitchFamily="18" charset="-127"/>
              <a:ea typeface="a뉴고딕E" panose="02020600000000000000" pitchFamily="18" charset="-127"/>
            </a:endParaRPr>
          </a:p>
        </p:txBody>
      </p:sp>
      <p:cxnSp>
        <p:nvCxnSpPr>
          <p:cNvPr id="26" name="직선 연결선 25"/>
          <p:cNvCxnSpPr/>
          <p:nvPr/>
        </p:nvCxnSpPr>
        <p:spPr>
          <a:xfrm>
            <a:off x="7788833" y="430648"/>
            <a:ext cx="0" cy="294876"/>
          </a:xfrm>
          <a:prstGeom prst="line">
            <a:avLst/>
          </a:prstGeom>
          <a:ln cap="rnd">
            <a:solidFill>
              <a:schemeClr val="tx2">
                <a:lumMod val="60000"/>
                <a:lumOff val="40000"/>
                <a:alpha val="90000"/>
              </a:schemeClr>
            </a:solidFill>
          </a:ln>
        </p:spPr>
        <p:style>
          <a:lnRef idx="1">
            <a:schemeClr val="accent1"/>
          </a:lnRef>
          <a:fillRef idx="0">
            <a:schemeClr val="accent1"/>
          </a:fillRef>
          <a:effectRef idx="0">
            <a:schemeClr val="accent1"/>
          </a:effectRef>
          <a:fontRef idx="minor">
            <a:schemeClr val="tx1"/>
          </a:fontRef>
        </p:style>
      </p:cxnSp>
      <p:cxnSp>
        <p:nvCxnSpPr>
          <p:cNvPr id="27" name="직선 연결선 26"/>
          <p:cNvCxnSpPr/>
          <p:nvPr/>
        </p:nvCxnSpPr>
        <p:spPr>
          <a:xfrm>
            <a:off x="8138876" y="430648"/>
            <a:ext cx="0" cy="294876"/>
          </a:xfrm>
          <a:prstGeom prst="line">
            <a:avLst/>
          </a:prstGeom>
          <a:ln cap="rnd">
            <a:solidFill>
              <a:schemeClr val="tx2">
                <a:lumMod val="60000"/>
                <a:lumOff val="40000"/>
                <a:alpha val="90000"/>
              </a:schemeClr>
            </a:solidFill>
          </a:ln>
        </p:spPr>
        <p:style>
          <a:lnRef idx="1">
            <a:schemeClr val="accent1"/>
          </a:lnRef>
          <a:fillRef idx="0">
            <a:schemeClr val="accent1"/>
          </a:fillRef>
          <a:effectRef idx="0">
            <a:schemeClr val="accent1"/>
          </a:effectRef>
          <a:fontRef idx="minor">
            <a:schemeClr val="tx1"/>
          </a:fontRef>
        </p:style>
      </p:cxnSp>
      <p:cxnSp>
        <p:nvCxnSpPr>
          <p:cNvPr id="28" name="직선 연결선 27"/>
          <p:cNvCxnSpPr/>
          <p:nvPr/>
        </p:nvCxnSpPr>
        <p:spPr>
          <a:xfrm>
            <a:off x="8488920" y="430648"/>
            <a:ext cx="0" cy="294876"/>
          </a:xfrm>
          <a:prstGeom prst="line">
            <a:avLst/>
          </a:prstGeom>
          <a:ln cap="rnd">
            <a:solidFill>
              <a:schemeClr val="tx2">
                <a:lumMod val="60000"/>
                <a:lumOff val="40000"/>
                <a:alpha val="90000"/>
              </a:schemeClr>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E5883F7C-4CBA-4CC0-BA8C-C3113680344C}"/>
              </a:ext>
            </a:extLst>
          </p:cNvPr>
          <p:cNvSpPr txBox="1"/>
          <p:nvPr/>
        </p:nvSpPr>
        <p:spPr>
          <a:xfrm>
            <a:off x="459752" y="1319862"/>
            <a:ext cx="6015621" cy="430887"/>
          </a:xfrm>
          <a:prstGeom prst="rect">
            <a:avLst/>
          </a:prstGeom>
          <a:noFill/>
        </p:spPr>
        <p:txBody>
          <a:bodyPr wrap="none" rtlCol="0">
            <a:spAutoFit/>
          </a:bodyPr>
          <a:lstStyle/>
          <a:p>
            <a:r>
              <a:rPr lang="en-US" altLang="ko-KR" sz="2200" dirty="0">
                <a:ln>
                  <a:solidFill>
                    <a:srgbClr val="464646">
                      <a:alpha val="80000"/>
                    </a:srgbClr>
                  </a:solidFill>
                </a:ln>
                <a:solidFill>
                  <a:srgbClr val="464646"/>
                </a:solidFill>
              </a:rPr>
              <a:t>Title 	</a:t>
            </a:r>
            <a:r>
              <a:rPr lang="en-US" altLang="ko-KR" sz="2200" dirty="0" err="1">
                <a:ln>
                  <a:solidFill>
                    <a:srgbClr val="464646">
                      <a:alpha val="80000"/>
                    </a:srgbClr>
                  </a:solidFill>
                </a:ln>
                <a:solidFill>
                  <a:srgbClr val="464646"/>
                </a:solidFill>
              </a:rPr>
              <a:t>KKBox’s</a:t>
            </a:r>
            <a:r>
              <a:rPr lang="en-US" altLang="ko-KR" sz="2200" dirty="0">
                <a:ln>
                  <a:solidFill>
                    <a:srgbClr val="464646">
                      <a:alpha val="80000"/>
                    </a:srgbClr>
                  </a:solidFill>
                </a:ln>
                <a:solidFill>
                  <a:srgbClr val="464646"/>
                </a:solidFill>
              </a:rPr>
              <a:t> Music Recommendation Challenge</a:t>
            </a:r>
            <a:endParaRPr lang="ko-KR" altLang="en-US" sz="2200" dirty="0">
              <a:ln>
                <a:solidFill>
                  <a:srgbClr val="464646">
                    <a:alpha val="80000"/>
                  </a:srgbClr>
                </a:solidFill>
              </a:ln>
              <a:solidFill>
                <a:srgbClr val="464646"/>
              </a:solidFill>
            </a:endParaRPr>
          </a:p>
        </p:txBody>
      </p:sp>
      <p:sp>
        <p:nvSpPr>
          <p:cNvPr id="5" name="TextBox 4">
            <a:extLst>
              <a:ext uri="{FF2B5EF4-FFF2-40B4-BE49-F238E27FC236}">
                <a16:creationId xmlns:a16="http://schemas.microsoft.com/office/drawing/2014/main" id="{42049116-83F3-4168-8CB5-AF8E3AA2A9BA}"/>
              </a:ext>
            </a:extLst>
          </p:cNvPr>
          <p:cNvSpPr txBox="1"/>
          <p:nvPr/>
        </p:nvSpPr>
        <p:spPr>
          <a:xfrm>
            <a:off x="459752" y="2230234"/>
            <a:ext cx="8224496" cy="769441"/>
          </a:xfrm>
          <a:prstGeom prst="rect">
            <a:avLst/>
          </a:prstGeom>
          <a:noFill/>
        </p:spPr>
        <p:txBody>
          <a:bodyPr wrap="none" rtlCol="0">
            <a:spAutoFit/>
          </a:bodyPr>
          <a:lstStyle/>
          <a:p>
            <a:r>
              <a:rPr lang="en-US" altLang="ko-KR" sz="2200" dirty="0">
                <a:ln>
                  <a:solidFill>
                    <a:srgbClr val="464646">
                      <a:alpha val="80000"/>
                    </a:srgbClr>
                  </a:solidFill>
                </a:ln>
                <a:solidFill>
                  <a:srgbClr val="464646"/>
                </a:solidFill>
              </a:rPr>
              <a:t>Task 	To predict the chances of a user listening to a song repetitively</a:t>
            </a:r>
          </a:p>
          <a:p>
            <a:r>
              <a:rPr lang="en-US" altLang="ko-KR" sz="2200" dirty="0">
                <a:ln>
                  <a:solidFill>
                    <a:srgbClr val="464646">
                      <a:alpha val="80000"/>
                    </a:srgbClr>
                  </a:solidFill>
                </a:ln>
                <a:solidFill>
                  <a:srgbClr val="464646"/>
                </a:solidFill>
              </a:rPr>
              <a:t>	after the first listening event was triggered</a:t>
            </a:r>
            <a:endParaRPr lang="ko-KR" altLang="en-US" sz="2200" dirty="0">
              <a:ln>
                <a:solidFill>
                  <a:srgbClr val="464646">
                    <a:alpha val="80000"/>
                  </a:srgbClr>
                </a:solidFill>
              </a:ln>
              <a:solidFill>
                <a:srgbClr val="464646"/>
              </a:solidFill>
            </a:endParaRPr>
          </a:p>
        </p:txBody>
      </p:sp>
      <p:pic>
        <p:nvPicPr>
          <p:cNvPr id="4" name="그림 3">
            <a:extLst>
              <a:ext uri="{FF2B5EF4-FFF2-40B4-BE49-F238E27FC236}">
                <a16:creationId xmlns:a16="http://schemas.microsoft.com/office/drawing/2014/main" id="{0F2DA01E-2B56-4B4D-A8D5-717C89A06E1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9752" y="4163961"/>
            <a:ext cx="8224496" cy="1644900"/>
          </a:xfrm>
          <a:prstGeom prst="rect">
            <a:avLst/>
          </a:prstGeom>
        </p:spPr>
      </p:pic>
    </p:spTree>
    <p:extLst>
      <p:ext uri="{BB962C8B-B14F-4D97-AF65-F5344CB8AC3E}">
        <p14:creationId xmlns:p14="http://schemas.microsoft.com/office/powerpoint/2010/main" val="2555594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840220" y="305389"/>
            <a:ext cx="1508683" cy="430887"/>
          </a:xfrm>
          <a:prstGeom prst="rect">
            <a:avLst/>
          </a:prstGeom>
          <a:noFill/>
        </p:spPr>
        <p:txBody>
          <a:bodyPr wrap="none" rtlCol="0">
            <a:spAutoFit/>
          </a:bodyPr>
          <a:lstStyle>
            <a:defPPr>
              <a:defRPr lang="ko-KR"/>
            </a:defPPr>
            <a:lvl1pPr algn="ctr">
              <a:defRPr spc="-150">
                <a:ln w="6350">
                  <a:solidFill>
                    <a:schemeClr val="tx2">
                      <a:lumMod val="75000"/>
                      <a:alpha val="80000"/>
                    </a:schemeClr>
                  </a:solidFill>
                </a:ln>
                <a:solidFill>
                  <a:schemeClr val="tx2">
                    <a:lumMod val="75000"/>
                  </a:schemeClr>
                </a:solidFill>
                <a:latin typeface="a뉴고딕L" panose="02020600000000000000" pitchFamily="18" charset="-127"/>
                <a:ea typeface="a뉴고딕L" panose="02020600000000000000" pitchFamily="18" charset="-127"/>
              </a:defRPr>
            </a:lvl1pPr>
          </a:lstStyle>
          <a:p>
            <a:pPr algn="l"/>
            <a:r>
              <a:rPr lang="en-US" altLang="ko-KR" sz="2200" dirty="0">
                <a:latin typeface="a뉴고딕M" panose="02020600000000000000" pitchFamily="18" charset="-127"/>
                <a:ea typeface="a뉴고딕M" panose="02020600000000000000" pitchFamily="18" charset="-127"/>
              </a:rPr>
              <a:t>Introduction</a:t>
            </a:r>
            <a:endParaRPr lang="ko-KR" altLang="en-US" sz="2200" dirty="0">
              <a:latin typeface="a뉴고딕M" panose="02020600000000000000" pitchFamily="18" charset="-127"/>
              <a:ea typeface="a뉴고딕M" panose="02020600000000000000" pitchFamily="18" charset="-127"/>
            </a:endParaRPr>
          </a:p>
        </p:txBody>
      </p:sp>
      <p:sp>
        <p:nvSpPr>
          <p:cNvPr id="17" name="직사각형 16"/>
          <p:cNvSpPr/>
          <p:nvPr/>
        </p:nvSpPr>
        <p:spPr>
          <a:xfrm>
            <a:off x="307614" y="768377"/>
            <a:ext cx="8528773" cy="72000"/>
          </a:xfrm>
          <a:prstGeom prst="rect">
            <a:avLst/>
          </a:prstGeom>
          <a:gradFill>
            <a:gsLst>
              <a:gs pos="50000">
                <a:schemeClr val="accent4">
                  <a:alpha val="90000"/>
                </a:schemeClr>
              </a:gs>
              <a:gs pos="0">
                <a:schemeClr val="accent2">
                  <a:alpha val="90000"/>
                </a:schemeClr>
              </a:gs>
              <a:gs pos="100000">
                <a:schemeClr val="accent5">
                  <a:alpha val="90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8" name="직사각형 17"/>
          <p:cNvSpPr/>
          <p:nvPr/>
        </p:nvSpPr>
        <p:spPr>
          <a:xfrm rot="10800000">
            <a:off x="0" y="6634592"/>
            <a:ext cx="9144000" cy="223407"/>
          </a:xfrm>
          <a:prstGeom prst="rect">
            <a:avLst/>
          </a:prstGeom>
          <a:gradFill>
            <a:gsLst>
              <a:gs pos="50000">
                <a:schemeClr val="accent4">
                  <a:alpha val="90000"/>
                </a:schemeClr>
              </a:gs>
              <a:gs pos="0">
                <a:schemeClr val="accent2">
                  <a:alpha val="90000"/>
                </a:schemeClr>
              </a:gs>
              <a:gs pos="100000">
                <a:schemeClr val="accent5">
                  <a:alpha val="90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9" name="TextBox 18"/>
          <p:cNvSpPr txBox="1"/>
          <p:nvPr/>
        </p:nvSpPr>
        <p:spPr>
          <a:xfrm>
            <a:off x="7352374" y="362052"/>
            <a:ext cx="511680" cy="415498"/>
          </a:xfrm>
          <a:prstGeom prst="rect">
            <a:avLst/>
          </a:prstGeom>
          <a:noFill/>
        </p:spPr>
        <p:txBody>
          <a:bodyPr wrap="none" rtlCol="0">
            <a:spAutoFit/>
          </a:bodyPr>
          <a:lstStyle>
            <a:defPPr>
              <a:defRPr lang="ko-KR"/>
            </a:defPPr>
            <a:lvl1pPr algn="ctr">
              <a:defRPr sz="2200" spc="-150">
                <a:gradFill flip="none" rotWithShape="1">
                  <a:gsLst>
                    <a:gs pos="0">
                      <a:schemeClr val="accent2">
                        <a:lumMod val="75000"/>
                      </a:schemeClr>
                    </a:gs>
                    <a:gs pos="100000">
                      <a:schemeClr val="accent5">
                        <a:lumMod val="75000"/>
                      </a:schemeClr>
                    </a:gs>
                  </a:gsLst>
                  <a:lin ang="13500000" scaled="1"/>
                  <a:tileRect/>
                </a:gradFill>
                <a:latin typeface="a뉴고딕M" panose="02020600000000000000" pitchFamily="18" charset="-127"/>
                <a:ea typeface="a뉴고딕M" panose="02020600000000000000" pitchFamily="18" charset="-127"/>
              </a:defRPr>
            </a:lvl1pPr>
          </a:lstStyle>
          <a:p>
            <a:r>
              <a:rPr lang="en-US" altLang="ko-KR" sz="1050" dirty="0"/>
              <a:t>Intro</a:t>
            </a:r>
          </a:p>
          <a:p>
            <a:r>
              <a:rPr lang="en-US" altLang="ko-KR" sz="1050" dirty="0"/>
              <a:t>duction</a:t>
            </a:r>
            <a:endParaRPr lang="ko-KR" altLang="en-US" sz="1050" dirty="0"/>
          </a:p>
        </p:txBody>
      </p:sp>
      <p:sp>
        <p:nvSpPr>
          <p:cNvPr id="20" name="TextBox 19"/>
          <p:cNvSpPr txBox="1"/>
          <p:nvPr/>
        </p:nvSpPr>
        <p:spPr>
          <a:xfrm>
            <a:off x="7749038" y="362052"/>
            <a:ext cx="421910" cy="415498"/>
          </a:xfrm>
          <a:prstGeom prst="rect">
            <a:avLst/>
          </a:prstGeom>
          <a:noFill/>
        </p:spPr>
        <p:txBody>
          <a:bodyPr wrap="none" rtlCol="0">
            <a:spAutoFit/>
          </a:bodyPr>
          <a:lstStyle>
            <a:defPPr>
              <a:defRPr lang="ko-KR"/>
            </a:defPPr>
            <a:lvl1pPr algn="ctr">
              <a:defRPr sz="2200" spc="-150">
                <a:gradFill flip="none" rotWithShape="1">
                  <a:gsLst>
                    <a:gs pos="0">
                      <a:schemeClr val="accent2">
                        <a:lumMod val="75000"/>
                      </a:schemeClr>
                    </a:gs>
                    <a:gs pos="100000">
                      <a:schemeClr val="accent5">
                        <a:lumMod val="75000"/>
                      </a:schemeClr>
                    </a:gs>
                  </a:gsLst>
                  <a:lin ang="13500000" scaled="1"/>
                  <a:tileRect/>
                </a:gradFill>
                <a:latin typeface="a뉴고딕M" panose="02020600000000000000" pitchFamily="18" charset="-127"/>
                <a:ea typeface="a뉴고딕M" panose="02020600000000000000" pitchFamily="18" charset="-127"/>
              </a:defRPr>
            </a:lvl1pPr>
          </a:lstStyle>
          <a:p>
            <a:r>
              <a:rPr lang="en-US" altLang="ko-KR" sz="1050" dirty="0">
                <a:solidFill>
                  <a:schemeClr val="tx2">
                    <a:lumMod val="60000"/>
                    <a:lumOff val="40000"/>
                  </a:schemeClr>
                </a:solidFill>
                <a:latin typeface="a뉴고딕L" panose="02020600000000000000" pitchFamily="18" charset="-127"/>
                <a:ea typeface="a뉴고딕L" panose="02020600000000000000" pitchFamily="18" charset="-127"/>
              </a:rPr>
              <a:t>Used</a:t>
            </a:r>
          </a:p>
          <a:p>
            <a:r>
              <a:rPr lang="en-US" altLang="ko-KR" sz="1050" dirty="0">
                <a:solidFill>
                  <a:schemeClr val="tx2">
                    <a:lumMod val="60000"/>
                    <a:lumOff val="40000"/>
                  </a:schemeClr>
                </a:solidFill>
                <a:latin typeface="a뉴고딕L" panose="02020600000000000000" pitchFamily="18" charset="-127"/>
                <a:ea typeface="a뉴고딕L" panose="02020600000000000000" pitchFamily="18" charset="-127"/>
              </a:rPr>
              <a:t>Data</a:t>
            </a:r>
            <a:endParaRPr lang="ko-KR" altLang="en-US" sz="1050" dirty="0">
              <a:solidFill>
                <a:schemeClr val="tx2">
                  <a:lumMod val="60000"/>
                  <a:lumOff val="40000"/>
                </a:schemeClr>
              </a:solidFill>
              <a:latin typeface="a뉴고딕L" panose="02020600000000000000" pitchFamily="18" charset="-127"/>
              <a:ea typeface="a뉴고딕L" panose="02020600000000000000" pitchFamily="18" charset="-127"/>
            </a:endParaRPr>
          </a:p>
        </p:txBody>
      </p:sp>
      <p:sp>
        <p:nvSpPr>
          <p:cNvPr id="21" name="TextBox 20"/>
          <p:cNvSpPr txBox="1"/>
          <p:nvPr/>
        </p:nvSpPr>
        <p:spPr>
          <a:xfrm>
            <a:off x="8100819" y="362052"/>
            <a:ext cx="421910" cy="415498"/>
          </a:xfrm>
          <a:prstGeom prst="rect">
            <a:avLst/>
          </a:prstGeom>
          <a:noFill/>
        </p:spPr>
        <p:txBody>
          <a:bodyPr wrap="none" rtlCol="0">
            <a:spAutoFit/>
          </a:bodyPr>
          <a:lstStyle>
            <a:defPPr>
              <a:defRPr lang="ko-KR"/>
            </a:defPPr>
            <a:lvl1pPr algn="ctr">
              <a:defRPr sz="2200" spc="-150">
                <a:gradFill flip="none" rotWithShape="1">
                  <a:gsLst>
                    <a:gs pos="0">
                      <a:schemeClr val="accent2">
                        <a:lumMod val="75000"/>
                      </a:schemeClr>
                    </a:gs>
                    <a:gs pos="100000">
                      <a:schemeClr val="accent5">
                        <a:lumMod val="75000"/>
                      </a:schemeClr>
                    </a:gs>
                  </a:gsLst>
                  <a:lin ang="13500000" scaled="1"/>
                  <a:tileRect/>
                </a:gradFill>
                <a:latin typeface="a뉴고딕M" panose="02020600000000000000" pitchFamily="18" charset="-127"/>
                <a:ea typeface="a뉴고딕M" panose="02020600000000000000" pitchFamily="18" charset="-127"/>
              </a:defRPr>
            </a:lvl1pPr>
          </a:lstStyle>
          <a:p>
            <a:r>
              <a:rPr lang="en-US" altLang="ko-KR" sz="1050" dirty="0">
                <a:solidFill>
                  <a:schemeClr val="tx2">
                    <a:lumMod val="60000"/>
                    <a:lumOff val="40000"/>
                  </a:schemeClr>
                </a:solidFill>
                <a:latin typeface="a뉴고딕L" panose="02020600000000000000" pitchFamily="18" charset="-127"/>
                <a:ea typeface="a뉴고딕L" panose="02020600000000000000" pitchFamily="18" charset="-127"/>
              </a:rPr>
              <a:t>Used</a:t>
            </a:r>
          </a:p>
          <a:p>
            <a:r>
              <a:rPr lang="en-US" altLang="ko-KR" sz="1050" dirty="0">
                <a:solidFill>
                  <a:schemeClr val="tx2">
                    <a:lumMod val="60000"/>
                    <a:lumOff val="40000"/>
                  </a:schemeClr>
                </a:solidFill>
                <a:latin typeface="a뉴고딕L" panose="02020600000000000000" pitchFamily="18" charset="-127"/>
                <a:ea typeface="a뉴고딕L" panose="02020600000000000000" pitchFamily="18" charset="-127"/>
              </a:rPr>
              <a:t>Skills</a:t>
            </a:r>
            <a:endParaRPr lang="ko-KR" altLang="en-US" sz="1050" dirty="0">
              <a:solidFill>
                <a:schemeClr val="tx2">
                  <a:lumMod val="60000"/>
                  <a:lumOff val="40000"/>
                </a:schemeClr>
              </a:solidFill>
              <a:latin typeface="a뉴고딕L" panose="02020600000000000000" pitchFamily="18" charset="-127"/>
              <a:ea typeface="a뉴고딕L" panose="02020600000000000000" pitchFamily="18" charset="-127"/>
            </a:endParaRPr>
          </a:p>
        </p:txBody>
      </p:sp>
      <p:sp>
        <p:nvSpPr>
          <p:cNvPr id="22" name="TextBox 21"/>
          <p:cNvSpPr txBox="1"/>
          <p:nvPr/>
        </p:nvSpPr>
        <p:spPr>
          <a:xfrm>
            <a:off x="8421346" y="362052"/>
            <a:ext cx="484428" cy="415498"/>
          </a:xfrm>
          <a:prstGeom prst="rect">
            <a:avLst/>
          </a:prstGeom>
          <a:noFill/>
        </p:spPr>
        <p:txBody>
          <a:bodyPr wrap="none" rtlCol="0">
            <a:spAutoFit/>
          </a:bodyPr>
          <a:lstStyle>
            <a:defPPr>
              <a:defRPr lang="ko-KR"/>
            </a:defPPr>
            <a:lvl1pPr algn="ctr">
              <a:defRPr sz="2200" spc="-150">
                <a:gradFill flip="none" rotWithShape="1">
                  <a:gsLst>
                    <a:gs pos="0">
                      <a:schemeClr val="accent2">
                        <a:lumMod val="75000"/>
                      </a:schemeClr>
                    </a:gs>
                    <a:gs pos="100000">
                      <a:schemeClr val="accent5">
                        <a:lumMod val="75000"/>
                      </a:schemeClr>
                    </a:gs>
                  </a:gsLst>
                  <a:lin ang="13500000" scaled="1"/>
                  <a:tileRect/>
                </a:gradFill>
                <a:latin typeface="a뉴고딕M" panose="02020600000000000000" pitchFamily="18" charset="-127"/>
                <a:ea typeface="a뉴고딕M" panose="02020600000000000000" pitchFamily="18" charset="-127"/>
              </a:defRPr>
            </a:lvl1pPr>
          </a:lstStyle>
          <a:p>
            <a:r>
              <a:rPr lang="en-US" altLang="ko-KR" sz="1050" dirty="0">
                <a:solidFill>
                  <a:schemeClr val="tx2">
                    <a:lumMod val="60000"/>
                    <a:lumOff val="40000"/>
                  </a:schemeClr>
                </a:solidFill>
                <a:latin typeface="a뉴고딕L" panose="02020600000000000000" pitchFamily="18" charset="-127"/>
                <a:ea typeface="a뉴고딕L" panose="02020600000000000000" pitchFamily="18" charset="-127"/>
              </a:rPr>
              <a:t>Con</a:t>
            </a:r>
          </a:p>
          <a:p>
            <a:r>
              <a:rPr lang="en-US" altLang="ko-KR" sz="1050" dirty="0" err="1">
                <a:solidFill>
                  <a:schemeClr val="tx2">
                    <a:lumMod val="60000"/>
                    <a:lumOff val="40000"/>
                  </a:schemeClr>
                </a:solidFill>
                <a:latin typeface="a뉴고딕L" panose="02020600000000000000" pitchFamily="18" charset="-127"/>
                <a:ea typeface="a뉴고딕L" panose="02020600000000000000" pitchFamily="18" charset="-127"/>
              </a:rPr>
              <a:t>clusion</a:t>
            </a:r>
            <a:endParaRPr lang="en-US" altLang="ko-KR" sz="1050" dirty="0">
              <a:solidFill>
                <a:schemeClr val="tx2">
                  <a:lumMod val="60000"/>
                  <a:lumOff val="40000"/>
                </a:schemeClr>
              </a:solidFill>
              <a:latin typeface="a뉴고딕L" panose="02020600000000000000" pitchFamily="18" charset="-127"/>
              <a:ea typeface="a뉴고딕L" panose="02020600000000000000" pitchFamily="18" charset="-127"/>
            </a:endParaRPr>
          </a:p>
        </p:txBody>
      </p:sp>
      <p:sp>
        <p:nvSpPr>
          <p:cNvPr id="23" name="TextBox 22"/>
          <p:cNvSpPr txBox="1"/>
          <p:nvPr/>
        </p:nvSpPr>
        <p:spPr>
          <a:xfrm>
            <a:off x="166291" y="88119"/>
            <a:ext cx="777777" cy="769441"/>
          </a:xfrm>
          <a:prstGeom prst="rect">
            <a:avLst/>
          </a:prstGeom>
          <a:noFill/>
        </p:spPr>
        <p:txBody>
          <a:bodyPr wrap="none" rtlCol="0">
            <a:spAutoFit/>
          </a:bodyPr>
          <a:lstStyle>
            <a:defPPr>
              <a:defRPr lang="ko-KR"/>
            </a:defPPr>
            <a:lvl1pPr algn="ctr">
              <a:defRPr sz="2200" spc="-150">
                <a:gradFill flip="none" rotWithShape="1">
                  <a:gsLst>
                    <a:gs pos="0">
                      <a:schemeClr val="accent2">
                        <a:lumMod val="75000"/>
                      </a:schemeClr>
                    </a:gs>
                    <a:gs pos="100000">
                      <a:schemeClr val="accent5">
                        <a:lumMod val="75000"/>
                      </a:schemeClr>
                    </a:gs>
                  </a:gsLst>
                  <a:lin ang="13500000" scaled="1"/>
                  <a:tileRect/>
                </a:gradFill>
                <a:latin typeface="a뉴고딕M" panose="02020600000000000000" pitchFamily="18" charset="-127"/>
                <a:ea typeface="a뉴고딕M" panose="02020600000000000000" pitchFamily="18" charset="-127"/>
              </a:defRPr>
            </a:lvl1pPr>
          </a:lstStyle>
          <a:p>
            <a:r>
              <a:rPr lang="en-US" altLang="ko-KR" sz="4400" spc="0" dirty="0">
                <a:latin typeface="a뉴고딕E" panose="02020600000000000000" pitchFamily="18" charset="-127"/>
                <a:ea typeface="a뉴고딕E" panose="02020600000000000000" pitchFamily="18" charset="-127"/>
              </a:rPr>
              <a:t>01</a:t>
            </a:r>
            <a:endParaRPr lang="ko-KR" altLang="en-US" sz="4400" spc="0" dirty="0">
              <a:latin typeface="a뉴고딕E" panose="02020600000000000000" pitchFamily="18" charset="-127"/>
              <a:ea typeface="a뉴고딕E" panose="02020600000000000000" pitchFamily="18" charset="-127"/>
            </a:endParaRPr>
          </a:p>
        </p:txBody>
      </p:sp>
      <p:cxnSp>
        <p:nvCxnSpPr>
          <p:cNvPr id="26" name="직선 연결선 25"/>
          <p:cNvCxnSpPr/>
          <p:nvPr/>
        </p:nvCxnSpPr>
        <p:spPr>
          <a:xfrm>
            <a:off x="7788833" y="430648"/>
            <a:ext cx="0" cy="294876"/>
          </a:xfrm>
          <a:prstGeom prst="line">
            <a:avLst/>
          </a:prstGeom>
          <a:ln cap="rnd">
            <a:solidFill>
              <a:schemeClr val="tx2">
                <a:lumMod val="60000"/>
                <a:lumOff val="40000"/>
                <a:alpha val="90000"/>
              </a:schemeClr>
            </a:solidFill>
          </a:ln>
        </p:spPr>
        <p:style>
          <a:lnRef idx="1">
            <a:schemeClr val="accent1"/>
          </a:lnRef>
          <a:fillRef idx="0">
            <a:schemeClr val="accent1"/>
          </a:fillRef>
          <a:effectRef idx="0">
            <a:schemeClr val="accent1"/>
          </a:effectRef>
          <a:fontRef idx="minor">
            <a:schemeClr val="tx1"/>
          </a:fontRef>
        </p:style>
      </p:cxnSp>
      <p:cxnSp>
        <p:nvCxnSpPr>
          <p:cNvPr id="27" name="직선 연결선 26"/>
          <p:cNvCxnSpPr/>
          <p:nvPr/>
        </p:nvCxnSpPr>
        <p:spPr>
          <a:xfrm>
            <a:off x="8138876" y="430648"/>
            <a:ext cx="0" cy="294876"/>
          </a:xfrm>
          <a:prstGeom prst="line">
            <a:avLst/>
          </a:prstGeom>
          <a:ln cap="rnd">
            <a:solidFill>
              <a:schemeClr val="tx2">
                <a:lumMod val="60000"/>
                <a:lumOff val="40000"/>
                <a:alpha val="90000"/>
              </a:schemeClr>
            </a:solidFill>
          </a:ln>
        </p:spPr>
        <p:style>
          <a:lnRef idx="1">
            <a:schemeClr val="accent1"/>
          </a:lnRef>
          <a:fillRef idx="0">
            <a:schemeClr val="accent1"/>
          </a:fillRef>
          <a:effectRef idx="0">
            <a:schemeClr val="accent1"/>
          </a:effectRef>
          <a:fontRef idx="minor">
            <a:schemeClr val="tx1"/>
          </a:fontRef>
        </p:style>
      </p:cxnSp>
      <p:cxnSp>
        <p:nvCxnSpPr>
          <p:cNvPr id="28" name="직선 연결선 27"/>
          <p:cNvCxnSpPr/>
          <p:nvPr/>
        </p:nvCxnSpPr>
        <p:spPr>
          <a:xfrm>
            <a:off x="8488920" y="430648"/>
            <a:ext cx="0" cy="294876"/>
          </a:xfrm>
          <a:prstGeom prst="line">
            <a:avLst/>
          </a:prstGeom>
          <a:ln cap="rnd">
            <a:solidFill>
              <a:schemeClr val="tx2">
                <a:lumMod val="60000"/>
                <a:lumOff val="40000"/>
                <a:alpha val="90000"/>
              </a:schemeClr>
            </a:solidFill>
          </a:ln>
        </p:spPr>
        <p:style>
          <a:lnRef idx="1">
            <a:schemeClr val="accent1"/>
          </a:lnRef>
          <a:fillRef idx="0">
            <a:schemeClr val="accent1"/>
          </a:fillRef>
          <a:effectRef idx="0">
            <a:schemeClr val="accent1"/>
          </a:effectRef>
          <a:fontRef idx="minor">
            <a:schemeClr val="tx1"/>
          </a:fontRef>
        </p:style>
      </p:cxnSp>
      <p:grpSp>
        <p:nvGrpSpPr>
          <p:cNvPr id="15" name="그룹 14">
            <a:extLst>
              <a:ext uri="{FF2B5EF4-FFF2-40B4-BE49-F238E27FC236}">
                <a16:creationId xmlns:a16="http://schemas.microsoft.com/office/drawing/2014/main" id="{EC02F686-B61B-4396-BEA5-D88B171590AF}"/>
              </a:ext>
            </a:extLst>
          </p:cNvPr>
          <p:cNvGrpSpPr/>
          <p:nvPr/>
        </p:nvGrpSpPr>
        <p:grpSpPr>
          <a:xfrm>
            <a:off x="459752" y="2597185"/>
            <a:ext cx="8224495" cy="1663630"/>
            <a:chOff x="870748" y="2665818"/>
            <a:chExt cx="7402504" cy="1526364"/>
          </a:xfrm>
        </p:grpSpPr>
        <p:sp>
          <p:nvSpPr>
            <p:cNvPr id="16" name="타원 15">
              <a:extLst>
                <a:ext uri="{FF2B5EF4-FFF2-40B4-BE49-F238E27FC236}">
                  <a16:creationId xmlns:a16="http://schemas.microsoft.com/office/drawing/2014/main" id="{01E0DBBC-A42E-4C33-B75D-658EDC774426}"/>
                </a:ext>
              </a:extLst>
            </p:cNvPr>
            <p:cNvSpPr/>
            <p:nvPr/>
          </p:nvSpPr>
          <p:spPr>
            <a:xfrm>
              <a:off x="870748" y="2665818"/>
              <a:ext cx="1526364" cy="1526364"/>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BAAF9C7C-79A4-41EE-8A60-D4D2235CC585}"/>
                </a:ext>
              </a:extLst>
            </p:cNvPr>
            <p:cNvSpPr txBox="1"/>
            <p:nvPr/>
          </p:nvSpPr>
          <p:spPr>
            <a:xfrm>
              <a:off x="1188885" y="2827017"/>
              <a:ext cx="890093" cy="338858"/>
            </a:xfrm>
            <a:prstGeom prst="rect">
              <a:avLst/>
            </a:prstGeom>
            <a:noFill/>
          </p:spPr>
          <p:txBody>
            <a:bodyPr wrap="none" rtlCol="0">
              <a:spAutoFit/>
            </a:bodyPr>
            <a:lstStyle>
              <a:defPPr>
                <a:defRPr lang="ko-KR"/>
              </a:defPPr>
              <a:lvl1pPr algn="ctr">
                <a:defRPr sz="2200" spc="-150">
                  <a:gradFill flip="none" rotWithShape="1">
                    <a:gsLst>
                      <a:gs pos="0">
                        <a:schemeClr val="accent2">
                          <a:lumMod val="75000"/>
                        </a:schemeClr>
                      </a:gs>
                      <a:gs pos="100000">
                        <a:schemeClr val="accent5">
                          <a:lumMod val="75000"/>
                        </a:schemeClr>
                      </a:gs>
                    </a:gsLst>
                    <a:lin ang="13500000" scaled="1"/>
                    <a:tileRect/>
                  </a:gradFill>
                  <a:latin typeface="a뉴고딕M" panose="02020600000000000000" pitchFamily="18" charset="-127"/>
                  <a:ea typeface="a뉴고딕M" panose="02020600000000000000" pitchFamily="18" charset="-127"/>
                </a:defRPr>
              </a:lvl1pPr>
            </a:lstStyle>
            <a:p>
              <a:r>
                <a:rPr lang="en-US" altLang="ko-KR" sz="1800" dirty="0">
                  <a:ln>
                    <a:solidFill>
                      <a:schemeClr val="bg1">
                        <a:alpha val="80000"/>
                      </a:schemeClr>
                    </a:solidFill>
                  </a:ln>
                  <a:solidFill>
                    <a:schemeClr val="bg1"/>
                  </a:solidFill>
                </a:rPr>
                <a:t>Analysis</a:t>
              </a:r>
              <a:endParaRPr lang="ko-KR" altLang="en-US" sz="1800" dirty="0">
                <a:ln>
                  <a:solidFill>
                    <a:schemeClr val="bg1">
                      <a:alpha val="80000"/>
                    </a:schemeClr>
                  </a:solidFill>
                </a:ln>
                <a:solidFill>
                  <a:schemeClr val="bg1"/>
                </a:solidFill>
              </a:endParaRPr>
            </a:p>
          </p:txBody>
        </p:sp>
        <p:sp>
          <p:nvSpPr>
            <p:cNvPr id="25" name="TextBox 24">
              <a:extLst>
                <a:ext uri="{FF2B5EF4-FFF2-40B4-BE49-F238E27FC236}">
                  <a16:creationId xmlns:a16="http://schemas.microsoft.com/office/drawing/2014/main" id="{F2D98F75-9762-44C0-B9A8-24AC21274D56}"/>
                </a:ext>
              </a:extLst>
            </p:cNvPr>
            <p:cNvSpPr txBox="1"/>
            <p:nvPr/>
          </p:nvSpPr>
          <p:spPr>
            <a:xfrm>
              <a:off x="1454227" y="3503919"/>
              <a:ext cx="287404" cy="254144"/>
            </a:xfrm>
            <a:prstGeom prst="rect">
              <a:avLst/>
            </a:prstGeom>
            <a:noFill/>
          </p:spPr>
          <p:txBody>
            <a:bodyPr wrap="none" rtlCol="0">
              <a:spAutoFit/>
            </a:bodyPr>
            <a:lstStyle>
              <a:defPPr>
                <a:defRPr lang="ko-KR"/>
              </a:defPPr>
              <a:lvl1pPr algn="ctr">
                <a:defRPr sz="2200" spc="-150">
                  <a:gradFill flip="none" rotWithShape="1">
                    <a:gsLst>
                      <a:gs pos="0">
                        <a:schemeClr val="accent2">
                          <a:lumMod val="75000"/>
                        </a:schemeClr>
                      </a:gs>
                      <a:gs pos="100000">
                        <a:schemeClr val="accent5">
                          <a:lumMod val="75000"/>
                        </a:schemeClr>
                      </a:gs>
                    </a:gsLst>
                    <a:lin ang="13500000" scaled="1"/>
                    <a:tileRect/>
                  </a:gradFill>
                  <a:latin typeface="a뉴고딕M" panose="02020600000000000000" pitchFamily="18" charset="-127"/>
                  <a:ea typeface="a뉴고딕M" panose="02020600000000000000" pitchFamily="18" charset="-127"/>
                </a:defRPr>
              </a:lvl1pPr>
            </a:lstStyle>
            <a:p>
              <a:r>
                <a:rPr lang="en-US" altLang="ko-KR" sz="1200" dirty="0">
                  <a:ln>
                    <a:solidFill>
                      <a:schemeClr val="bg1">
                        <a:alpha val="80000"/>
                      </a:schemeClr>
                    </a:solidFill>
                  </a:ln>
                  <a:solidFill>
                    <a:schemeClr val="bg1"/>
                  </a:solidFill>
                  <a:latin typeface="a뉴고딕L" panose="02020600000000000000" pitchFamily="18" charset="-127"/>
                  <a:ea typeface="a뉴고딕L" panose="02020600000000000000" pitchFamily="18" charset="-127"/>
                </a:rPr>
                <a:t>→</a:t>
              </a:r>
              <a:endParaRPr lang="ko-KR" altLang="en-US" sz="1200" dirty="0">
                <a:ln>
                  <a:solidFill>
                    <a:schemeClr val="bg1">
                      <a:alpha val="80000"/>
                    </a:schemeClr>
                  </a:solidFill>
                </a:ln>
                <a:solidFill>
                  <a:schemeClr val="bg1"/>
                </a:solidFill>
                <a:latin typeface="a뉴고딕L" panose="02020600000000000000" pitchFamily="18" charset="-127"/>
                <a:ea typeface="a뉴고딕L" panose="02020600000000000000" pitchFamily="18" charset="-127"/>
              </a:endParaRPr>
            </a:p>
          </p:txBody>
        </p:sp>
        <p:sp>
          <p:nvSpPr>
            <p:cNvPr id="29" name="타원 28">
              <a:extLst>
                <a:ext uri="{FF2B5EF4-FFF2-40B4-BE49-F238E27FC236}">
                  <a16:creationId xmlns:a16="http://schemas.microsoft.com/office/drawing/2014/main" id="{52D630E0-B62A-4CA0-9EFD-D115ECB07A03}"/>
                </a:ext>
              </a:extLst>
            </p:cNvPr>
            <p:cNvSpPr/>
            <p:nvPr/>
          </p:nvSpPr>
          <p:spPr>
            <a:xfrm>
              <a:off x="2829461" y="2665818"/>
              <a:ext cx="1526364" cy="1526364"/>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0" name="TextBox 29">
              <a:extLst>
                <a:ext uri="{FF2B5EF4-FFF2-40B4-BE49-F238E27FC236}">
                  <a16:creationId xmlns:a16="http://schemas.microsoft.com/office/drawing/2014/main" id="{990F63EE-5604-4CD3-88A0-C218C1375756}"/>
                </a:ext>
              </a:extLst>
            </p:cNvPr>
            <p:cNvSpPr txBox="1"/>
            <p:nvPr/>
          </p:nvSpPr>
          <p:spPr>
            <a:xfrm>
              <a:off x="3161236" y="2827017"/>
              <a:ext cx="862814" cy="338858"/>
            </a:xfrm>
            <a:prstGeom prst="rect">
              <a:avLst/>
            </a:prstGeom>
            <a:noFill/>
          </p:spPr>
          <p:txBody>
            <a:bodyPr wrap="none" rtlCol="0">
              <a:spAutoFit/>
            </a:bodyPr>
            <a:lstStyle>
              <a:defPPr>
                <a:defRPr lang="ko-KR"/>
              </a:defPPr>
              <a:lvl1pPr algn="ctr">
                <a:defRPr sz="2200" spc="-150">
                  <a:gradFill flip="none" rotWithShape="1">
                    <a:gsLst>
                      <a:gs pos="0">
                        <a:schemeClr val="accent2">
                          <a:lumMod val="75000"/>
                        </a:schemeClr>
                      </a:gs>
                      <a:gs pos="100000">
                        <a:schemeClr val="accent5">
                          <a:lumMod val="75000"/>
                        </a:schemeClr>
                      </a:gs>
                    </a:gsLst>
                    <a:lin ang="13500000" scaled="1"/>
                    <a:tileRect/>
                  </a:gradFill>
                  <a:latin typeface="a뉴고딕M" panose="02020600000000000000" pitchFamily="18" charset="-127"/>
                  <a:ea typeface="a뉴고딕M" panose="02020600000000000000" pitchFamily="18" charset="-127"/>
                </a:defRPr>
              </a:lvl1pPr>
            </a:lstStyle>
            <a:p>
              <a:r>
                <a:rPr lang="en-US" altLang="ko-KR" sz="1800" dirty="0">
                  <a:ln>
                    <a:solidFill>
                      <a:schemeClr val="bg1">
                        <a:alpha val="80000"/>
                      </a:schemeClr>
                    </a:solidFill>
                  </a:ln>
                  <a:solidFill>
                    <a:schemeClr val="bg1"/>
                  </a:solidFill>
                </a:rPr>
                <a:t>Process</a:t>
              </a:r>
              <a:endParaRPr lang="ko-KR" altLang="en-US" sz="1800" dirty="0">
                <a:ln>
                  <a:solidFill>
                    <a:schemeClr val="bg1">
                      <a:alpha val="80000"/>
                    </a:schemeClr>
                  </a:solidFill>
                </a:ln>
                <a:solidFill>
                  <a:schemeClr val="bg1"/>
                </a:solidFill>
              </a:endParaRPr>
            </a:p>
          </p:txBody>
        </p:sp>
        <p:sp>
          <p:nvSpPr>
            <p:cNvPr id="32" name="타원 31">
              <a:extLst>
                <a:ext uri="{FF2B5EF4-FFF2-40B4-BE49-F238E27FC236}">
                  <a16:creationId xmlns:a16="http://schemas.microsoft.com/office/drawing/2014/main" id="{1358DA72-50C8-46C1-8516-FF91109209C3}"/>
                </a:ext>
              </a:extLst>
            </p:cNvPr>
            <p:cNvSpPr/>
            <p:nvPr/>
          </p:nvSpPr>
          <p:spPr>
            <a:xfrm>
              <a:off x="4788174" y="2665818"/>
              <a:ext cx="1526364" cy="152636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TextBox 32">
              <a:extLst>
                <a:ext uri="{FF2B5EF4-FFF2-40B4-BE49-F238E27FC236}">
                  <a16:creationId xmlns:a16="http://schemas.microsoft.com/office/drawing/2014/main" id="{B7016691-805E-4BA9-BDAA-2FE9AF2337BD}"/>
                </a:ext>
              </a:extLst>
            </p:cNvPr>
            <p:cNvSpPr txBox="1"/>
            <p:nvPr/>
          </p:nvSpPr>
          <p:spPr>
            <a:xfrm>
              <a:off x="5222125" y="2827017"/>
              <a:ext cx="658457" cy="338858"/>
            </a:xfrm>
            <a:prstGeom prst="rect">
              <a:avLst/>
            </a:prstGeom>
            <a:noFill/>
          </p:spPr>
          <p:txBody>
            <a:bodyPr wrap="none" rtlCol="0">
              <a:spAutoFit/>
            </a:bodyPr>
            <a:lstStyle>
              <a:defPPr>
                <a:defRPr lang="ko-KR"/>
              </a:defPPr>
              <a:lvl1pPr algn="ctr">
                <a:defRPr sz="2200" spc="-150">
                  <a:gradFill flip="none" rotWithShape="1">
                    <a:gsLst>
                      <a:gs pos="0">
                        <a:schemeClr val="accent2">
                          <a:lumMod val="75000"/>
                        </a:schemeClr>
                      </a:gs>
                      <a:gs pos="100000">
                        <a:schemeClr val="accent5">
                          <a:lumMod val="75000"/>
                        </a:schemeClr>
                      </a:gs>
                    </a:gsLst>
                    <a:lin ang="13500000" scaled="1"/>
                    <a:tileRect/>
                  </a:gradFill>
                  <a:latin typeface="a뉴고딕M" panose="02020600000000000000" pitchFamily="18" charset="-127"/>
                  <a:ea typeface="a뉴고딕M" panose="02020600000000000000" pitchFamily="18" charset="-127"/>
                </a:defRPr>
              </a:lvl1pPr>
            </a:lstStyle>
            <a:p>
              <a:r>
                <a:rPr lang="en-US" altLang="ko-KR" sz="1800" dirty="0">
                  <a:ln>
                    <a:solidFill>
                      <a:schemeClr val="bg1">
                        <a:alpha val="80000"/>
                      </a:schemeClr>
                    </a:solidFill>
                  </a:ln>
                  <a:solidFill>
                    <a:schemeClr val="bg1"/>
                  </a:solidFill>
                </a:rPr>
                <a:t>Apply</a:t>
              </a:r>
              <a:endParaRPr lang="ko-KR" altLang="en-US" sz="1800" dirty="0">
                <a:ln>
                  <a:solidFill>
                    <a:schemeClr val="bg1">
                      <a:alpha val="80000"/>
                    </a:schemeClr>
                  </a:solidFill>
                </a:ln>
                <a:solidFill>
                  <a:schemeClr val="bg1"/>
                </a:solidFill>
              </a:endParaRPr>
            </a:p>
          </p:txBody>
        </p:sp>
        <p:sp>
          <p:nvSpPr>
            <p:cNvPr id="35" name="타원 34">
              <a:extLst>
                <a:ext uri="{FF2B5EF4-FFF2-40B4-BE49-F238E27FC236}">
                  <a16:creationId xmlns:a16="http://schemas.microsoft.com/office/drawing/2014/main" id="{0290DE54-4223-4963-B421-0F92F3D98C5B}"/>
                </a:ext>
              </a:extLst>
            </p:cNvPr>
            <p:cNvSpPr/>
            <p:nvPr/>
          </p:nvSpPr>
          <p:spPr>
            <a:xfrm>
              <a:off x="6746888" y="2665818"/>
              <a:ext cx="1526364" cy="152636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6" name="TextBox 35">
              <a:extLst>
                <a:ext uri="{FF2B5EF4-FFF2-40B4-BE49-F238E27FC236}">
                  <a16:creationId xmlns:a16="http://schemas.microsoft.com/office/drawing/2014/main" id="{05FC66C8-0EA8-4204-9C30-A928B2C77E32}"/>
                </a:ext>
              </a:extLst>
            </p:cNvPr>
            <p:cNvSpPr txBox="1"/>
            <p:nvPr/>
          </p:nvSpPr>
          <p:spPr>
            <a:xfrm>
              <a:off x="6923979" y="2827017"/>
              <a:ext cx="1172179" cy="338858"/>
            </a:xfrm>
            <a:prstGeom prst="rect">
              <a:avLst/>
            </a:prstGeom>
            <a:noFill/>
          </p:spPr>
          <p:txBody>
            <a:bodyPr wrap="none" rtlCol="0">
              <a:spAutoFit/>
            </a:bodyPr>
            <a:lstStyle>
              <a:defPPr>
                <a:defRPr lang="ko-KR"/>
              </a:defPPr>
              <a:lvl1pPr algn="ctr">
                <a:defRPr sz="2200" spc="-150">
                  <a:gradFill flip="none" rotWithShape="1">
                    <a:gsLst>
                      <a:gs pos="0">
                        <a:schemeClr val="accent2">
                          <a:lumMod val="75000"/>
                        </a:schemeClr>
                      </a:gs>
                      <a:gs pos="100000">
                        <a:schemeClr val="accent5">
                          <a:lumMod val="75000"/>
                        </a:schemeClr>
                      </a:gs>
                    </a:gsLst>
                    <a:lin ang="13500000" scaled="1"/>
                    <a:tileRect/>
                  </a:gradFill>
                  <a:latin typeface="a뉴고딕M" panose="02020600000000000000" pitchFamily="18" charset="-127"/>
                  <a:ea typeface="a뉴고딕M" panose="02020600000000000000" pitchFamily="18" charset="-127"/>
                </a:defRPr>
              </a:lvl1pPr>
            </a:lstStyle>
            <a:p>
              <a:r>
                <a:rPr lang="en-US" altLang="ko-KR" sz="1800" dirty="0">
                  <a:ln>
                    <a:solidFill>
                      <a:schemeClr val="bg1">
                        <a:alpha val="80000"/>
                      </a:schemeClr>
                    </a:solidFill>
                  </a:ln>
                  <a:solidFill>
                    <a:schemeClr val="bg1"/>
                  </a:solidFill>
                </a:rPr>
                <a:t>Supplement</a:t>
              </a:r>
              <a:endParaRPr lang="ko-KR" altLang="en-US" sz="1800" dirty="0">
                <a:ln>
                  <a:solidFill>
                    <a:schemeClr val="bg1">
                      <a:alpha val="80000"/>
                    </a:schemeClr>
                  </a:solidFill>
                </a:ln>
                <a:solidFill>
                  <a:schemeClr val="bg1"/>
                </a:solidFill>
              </a:endParaRPr>
            </a:p>
          </p:txBody>
        </p:sp>
        <p:sp>
          <p:nvSpPr>
            <p:cNvPr id="38" name="이등변 삼각형 37">
              <a:extLst>
                <a:ext uri="{FF2B5EF4-FFF2-40B4-BE49-F238E27FC236}">
                  <a16:creationId xmlns:a16="http://schemas.microsoft.com/office/drawing/2014/main" id="{BAF7D337-F568-4A62-9CA3-A17AF1E58FA9}"/>
                </a:ext>
              </a:extLst>
            </p:cNvPr>
            <p:cNvSpPr/>
            <p:nvPr/>
          </p:nvSpPr>
          <p:spPr>
            <a:xfrm rot="5400000">
              <a:off x="2518505" y="3335406"/>
              <a:ext cx="196550" cy="187190"/>
            </a:xfrm>
            <a:prstGeom prs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9" name="이등변 삼각형 38">
              <a:extLst>
                <a:ext uri="{FF2B5EF4-FFF2-40B4-BE49-F238E27FC236}">
                  <a16:creationId xmlns:a16="http://schemas.microsoft.com/office/drawing/2014/main" id="{AC5CF6F4-3929-4971-A4AC-D2FDBAFA7054}"/>
                </a:ext>
              </a:extLst>
            </p:cNvPr>
            <p:cNvSpPr/>
            <p:nvPr/>
          </p:nvSpPr>
          <p:spPr>
            <a:xfrm rot="5400000">
              <a:off x="4470231" y="3335406"/>
              <a:ext cx="196550" cy="187190"/>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0" name="이등변 삼각형 39">
              <a:extLst>
                <a:ext uri="{FF2B5EF4-FFF2-40B4-BE49-F238E27FC236}">
                  <a16:creationId xmlns:a16="http://schemas.microsoft.com/office/drawing/2014/main" id="{5F2A0326-5218-4703-827C-48FFBB494E73}"/>
                </a:ext>
              </a:extLst>
            </p:cNvPr>
            <p:cNvSpPr/>
            <p:nvPr/>
          </p:nvSpPr>
          <p:spPr>
            <a:xfrm rot="5400000">
              <a:off x="6427138" y="3335406"/>
              <a:ext cx="196550" cy="18719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41" name="직선 연결선 40">
              <a:extLst>
                <a:ext uri="{FF2B5EF4-FFF2-40B4-BE49-F238E27FC236}">
                  <a16:creationId xmlns:a16="http://schemas.microsoft.com/office/drawing/2014/main" id="{E172657C-904E-4370-9580-24227F14F37C}"/>
                </a:ext>
              </a:extLst>
            </p:cNvPr>
            <p:cNvCxnSpPr/>
            <p:nvPr/>
          </p:nvCxnSpPr>
          <p:spPr>
            <a:xfrm>
              <a:off x="870748" y="3264929"/>
              <a:ext cx="1526364" cy="0"/>
            </a:xfrm>
            <a:prstGeom prst="line">
              <a:avLst/>
            </a:prstGeom>
            <a:ln w="22225">
              <a:solidFill>
                <a:srgbClr val="F6F6F6"/>
              </a:solidFill>
            </a:ln>
          </p:spPr>
          <p:style>
            <a:lnRef idx="1">
              <a:schemeClr val="accent1"/>
            </a:lnRef>
            <a:fillRef idx="0">
              <a:schemeClr val="accent1"/>
            </a:fillRef>
            <a:effectRef idx="0">
              <a:schemeClr val="accent1"/>
            </a:effectRef>
            <a:fontRef idx="minor">
              <a:schemeClr val="tx1"/>
            </a:fontRef>
          </p:style>
        </p:cxnSp>
        <p:cxnSp>
          <p:nvCxnSpPr>
            <p:cNvPr id="42" name="직선 연결선 41">
              <a:extLst>
                <a:ext uri="{FF2B5EF4-FFF2-40B4-BE49-F238E27FC236}">
                  <a16:creationId xmlns:a16="http://schemas.microsoft.com/office/drawing/2014/main" id="{8AE32716-2ECD-44E8-8C58-F469A4C6D462}"/>
                </a:ext>
              </a:extLst>
            </p:cNvPr>
            <p:cNvCxnSpPr/>
            <p:nvPr/>
          </p:nvCxnSpPr>
          <p:spPr>
            <a:xfrm>
              <a:off x="2829461" y="3264929"/>
              <a:ext cx="1526364" cy="0"/>
            </a:xfrm>
            <a:prstGeom prst="line">
              <a:avLst/>
            </a:prstGeom>
            <a:ln w="22225">
              <a:solidFill>
                <a:srgbClr val="F6F6F6"/>
              </a:solidFill>
            </a:ln>
          </p:spPr>
          <p:style>
            <a:lnRef idx="1">
              <a:schemeClr val="accent1"/>
            </a:lnRef>
            <a:fillRef idx="0">
              <a:schemeClr val="accent1"/>
            </a:fillRef>
            <a:effectRef idx="0">
              <a:schemeClr val="accent1"/>
            </a:effectRef>
            <a:fontRef idx="minor">
              <a:schemeClr val="tx1"/>
            </a:fontRef>
          </p:style>
        </p:cxnSp>
        <p:cxnSp>
          <p:nvCxnSpPr>
            <p:cNvPr id="43" name="직선 연결선 42">
              <a:extLst>
                <a:ext uri="{FF2B5EF4-FFF2-40B4-BE49-F238E27FC236}">
                  <a16:creationId xmlns:a16="http://schemas.microsoft.com/office/drawing/2014/main" id="{F306E4A3-9222-4886-96B4-44CE914D2036}"/>
                </a:ext>
              </a:extLst>
            </p:cNvPr>
            <p:cNvCxnSpPr/>
            <p:nvPr/>
          </p:nvCxnSpPr>
          <p:spPr>
            <a:xfrm>
              <a:off x="4788174" y="3264929"/>
              <a:ext cx="1526364" cy="0"/>
            </a:xfrm>
            <a:prstGeom prst="line">
              <a:avLst/>
            </a:prstGeom>
            <a:ln w="22225">
              <a:solidFill>
                <a:srgbClr val="F6F6F6"/>
              </a:solidFill>
            </a:ln>
          </p:spPr>
          <p:style>
            <a:lnRef idx="1">
              <a:schemeClr val="accent1"/>
            </a:lnRef>
            <a:fillRef idx="0">
              <a:schemeClr val="accent1"/>
            </a:fillRef>
            <a:effectRef idx="0">
              <a:schemeClr val="accent1"/>
            </a:effectRef>
            <a:fontRef idx="minor">
              <a:schemeClr val="tx1"/>
            </a:fontRef>
          </p:style>
        </p:cxnSp>
        <p:cxnSp>
          <p:nvCxnSpPr>
            <p:cNvPr id="44" name="직선 연결선 43">
              <a:extLst>
                <a:ext uri="{FF2B5EF4-FFF2-40B4-BE49-F238E27FC236}">
                  <a16:creationId xmlns:a16="http://schemas.microsoft.com/office/drawing/2014/main" id="{59A8E036-A2B6-4720-88D6-10B020A850AC}"/>
                </a:ext>
              </a:extLst>
            </p:cNvPr>
            <p:cNvCxnSpPr/>
            <p:nvPr/>
          </p:nvCxnSpPr>
          <p:spPr>
            <a:xfrm>
              <a:off x="6740719" y="3264929"/>
              <a:ext cx="1526364" cy="0"/>
            </a:xfrm>
            <a:prstGeom prst="line">
              <a:avLst/>
            </a:prstGeom>
            <a:ln w="22225">
              <a:solidFill>
                <a:srgbClr val="F6F6F6"/>
              </a:solidFill>
            </a:ln>
          </p:spPr>
          <p:style>
            <a:lnRef idx="1">
              <a:schemeClr val="accent1"/>
            </a:lnRef>
            <a:fillRef idx="0">
              <a:schemeClr val="accent1"/>
            </a:fillRef>
            <a:effectRef idx="0">
              <a:schemeClr val="accent1"/>
            </a:effectRef>
            <a:fontRef idx="minor">
              <a:schemeClr val="tx1"/>
            </a:fontRef>
          </p:style>
        </p:cxnSp>
      </p:grpSp>
      <p:sp>
        <p:nvSpPr>
          <p:cNvPr id="45" name="TextBox 44">
            <a:extLst>
              <a:ext uri="{FF2B5EF4-FFF2-40B4-BE49-F238E27FC236}">
                <a16:creationId xmlns:a16="http://schemas.microsoft.com/office/drawing/2014/main" id="{861F66C1-F4EC-449F-951D-A2B4EFB59884}"/>
              </a:ext>
            </a:extLst>
          </p:cNvPr>
          <p:cNvSpPr txBox="1"/>
          <p:nvPr/>
        </p:nvSpPr>
        <p:spPr>
          <a:xfrm>
            <a:off x="459752" y="1330701"/>
            <a:ext cx="2335896" cy="430887"/>
          </a:xfrm>
          <a:prstGeom prst="rect">
            <a:avLst/>
          </a:prstGeom>
          <a:noFill/>
        </p:spPr>
        <p:txBody>
          <a:bodyPr wrap="none" rtlCol="0">
            <a:spAutoFit/>
          </a:bodyPr>
          <a:lstStyle/>
          <a:p>
            <a:r>
              <a:rPr lang="en-US" altLang="ko-KR" sz="2200" dirty="0">
                <a:ln>
                  <a:solidFill>
                    <a:srgbClr val="464646">
                      <a:alpha val="80000"/>
                    </a:srgbClr>
                  </a:solidFill>
                </a:ln>
                <a:solidFill>
                  <a:srgbClr val="464646"/>
                </a:solidFill>
              </a:rPr>
              <a:t>Progress of Project</a:t>
            </a:r>
            <a:endParaRPr lang="ko-KR" altLang="en-US" sz="2200" dirty="0">
              <a:ln>
                <a:solidFill>
                  <a:srgbClr val="464646">
                    <a:alpha val="80000"/>
                  </a:srgbClr>
                </a:solidFill>
              </a:ln>
              <a:solidFill>
                <a:srgbClr val="464646"/>
              </a:solidFill>
            </a:endParaRPr>
          </a:p>
        </p:txBody>
      </p:sp>
      <p:pic>
        <p:nvPicPr>
          <p:cNvPr id="3" name="그림 2">
            <a:extLst>
              <a:ext uri="{FF2B5EF4-FFF2-40B4-BE49-F238E27FC236}">
                <a16:creationId xmlns:a16="http://schemas.microsoft.com/office/drawing/2014/main" id="{C929C28B-E01B-4729-A3AB-71B5F96BC97E}"/>
              </a:ext>
            </a:extLst>
          </p:cNvPr>
          <p:cNvPicPr>
            <a:picLocks noChangeAspect="1"/>
          </p:cNvPicPr>
          <p:nvPr/>
        </p:nvPicPr>
        <p:blipFill rotWithShape="1">
          <a:blip r:embed="rId3" cstate="print">
            <a:biLevel thresh="25000"/>
            <a:extLst>
              <a:ext uri="{BEBA8EAE-BF5A-486C-A8C5-ECC9F3942E4B}">
                <a14:imgProps xmlns:a14="http://schemas.microsoft.com/office/drawing/2010/main">
                  <a14:imgLayer r:embed="rId4">
                    <a14:imgEffect>
                      <a14:backgroundRemoval t="50690" b="67247" l="28854" r="47211">
                        <a14:foregroundMark x1="33713" y1="59628" x2="33713" y2="59628"/>
                        <a14:foregroundMark x1="35333" y1="59868" x2="35333" y2="59868"/>
                        <a14:foregroundMark x1="37133" y1="61008" x2="37133" y2="61008"/>
                        <a14:foregroundMark x1="40852" y1="61128" x2="40852" y2="61128"/>
                        <a14:foregroundMark x1="42531" y1="60768" x2="42531" y2="60768"/>
                        <a14:foregroundMark x1="44271" y1="60228" x2="44271" y2="60228"/>
                      </a14:backgroundRemoval>
                    </a14:imgEffect>
                  </a14:imgLayer>
                </a14:imgProps>
              </a:ext>
              <a:ext uri="{28A0092B-C50C-407E-A947-70E740481C1C}">
                <a14:useLocalDpi xmlns:a14="http://schemas.microsoft.com/office/drawing/2010/main" val="0"/>
              </a:ext>
            </a:extLst>
          </a:blip>
          <a:srcRect l="28582" t="50000" r="52083" b="32355"/>
          <a:stretch/>
        </p:blipFill>
        <p:spPr>
          <a:xfrm>
            <a:off x="1374362" y="3338262"/>
            <a:ext cx="618266" cy="564226"/>
          </a:xfrm>
          <a:prstGeom prst="rect">
            <a:avLst/>
          </a:prstGeom>
        </p:spPr>
      </p:pic>
      <p:sp>
        <p:nvSpPr>
          <p:cNvPr id="48" name="TextBox 47">
            <a:extLst>
              <a:ext uri="{FF2B5EF4-FFF2-40B4-BE49-F238E27FC236}">
                <a16:creationId xmlns:a16="http://schemas.microsoft.com/office/drawing/2014/main" id="{9BCEC9A2-32E5-4341-A890-283FFBE2FC22}"/>
              </a:ext>
            </a:extLst>
          </p:cNvPr>
          <p:cNvSpPr txBox="1"/>
          <p:nvPr/>
        </p:nvSpPr>
        <p:spPr>
          <a:xfrm>
            <a:off x="724131" y="3763989"/>
            <a:ext cx="397929" cy="276999"/>
          </a:xfrm>
          <a:prstGeom prst="rect">
            <a:avLst/>
          </a:prstGeom>
          <a:noFill/>
        </p:spPr>
        <p:txBody>
          <a:bodyPr wrap="none" rtlCol="0">
            <a:spAutoFit/>
          </a:bodyPr>
          <a:lstStyle>
            <a:defPPr>
              <a:defRPr lang="ko-KR"/>
            </a:defPPr>
            <a:lvl1pPr algn="ctr">
              <a:defRPr sz="2200" spc="-150">
                <a:gradFill flip="none" rotWithShape="1">
                  <a:gsLst>
                    <a:gs pos="0">
                      <a:schemeClr val="accent2">
                        <a:lumMod val="75000"/>
                      </a:schemeClr>
                    </a:gs>
                    <a:gs pos="100000">
                      <a:schemeClr val="accent5">
                        <a:lumMod val="75000"/>
                      </a:schemeClr>
                    </a:gs>
                  </a:gsLst>
                  <a:lin ang="13500000" scaled="1"/>
                  <a:tileRect/>
                </a:gradFill>
                <a:latin typeface="a뉴고딕M" panose="02020600000000000000" pitchFamily="18" charset="-127"/>
                <a:ea typeface="a뉴고딕M" panose="02020600000000000000" pitchFamily="18" charset="-127"/>
              </a:defRPr>
            </a:lvl1pPr>
          </a:lstStyle>
          <a:p>
            <a:r>
              <a:rPr lang="en-US" altLang="ko-KR" sz="1200" dirty="0">
                <a:ln>
                  <a:solidFill>
                    <a:schemeClr val="bg1">
                      <a:alpha val="80000"/>
                    </a:schemeClr>
                  </a:solidFill>
                </a:ln>
                <a:solidFill>
                  <a:schemeClr val="bg1"/>
                </a:solidFill>
                <a:latin typeface="a뉴고딕L" panose="02020600000000000000" pitchFamily="18" charset="-127"/>
                <a:ea typeface="a뉴고딕L" panose="02020600000000000000" pitchFamily="18" charset="-127"/>
              </a:rPr>
              <a:t>.csv</a:t>
            </a:r>
          </a:p>
        </p:txBody>
      </p:sp>
      <p:grpSp>
        <p:nvGrpSpPr>
          <p:cNvPr id="58" name="그룹 57">
            <a:extLst>
              <a:ext uri="{FF2B5EF4-FFF2-40B4-BE49-F238E27FC236}">
                <a16:creationId xmlns:a16="http://schemas.microsoft.com/office/drawing/2014/main" id="{ED9A7F1C-1CA0-4491-8849-BCDBE0C55414}"/>
              </a:ext>
            </a:extLst>
          </p:cNvPr>
          <p:cNvGrpSpPr/>
          <p:nvPr/>
        </p:nvGrpSpPr>
        <p:grpSpPr>
          <a:xfrm>
            <a:off x="2907238" y="3338261"/>
            <a:ext cx="666258" cy="600591"/>
            <a:chOff x="2943327" y="3299515"/>
            <a:chExt cx="1006740" cy="907516"/>
          </a:xfrm>
        </p:grpSpPr>
        <p:sp>
          <p:nvSpPr>
            <p:cNvPr id="12" name="화살표: 오른쪽으로 구부러짐 11">
              <a:extLst>
                <a:ext uri="{FF2B5EF4-FFF2-40B4-BE49-F238E27FC236}">
                  <a16:creationId xmlns:a16="http://schemas.microsoft.com/office/drawing/2014/main" id="{7A83DC77-74AC-4C90-9526-39EEF54B48F9}"/>
                </a:ext>
              </a:extLst>
            </p:cNvPr>
            <p:cNvSpPr/>
            <p:nvPr/>
          </p:nvSpPr>
          <p:spPr>
            <a:xfrm>
              <a:off x="2943327" y="3321888"/>
              <a:ext cx="408198" cy="885143"/>
            </a:xfrm>
            <a:prstGeom prst="curvedRightArrow">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ko-KR" altLang="en-US">
                <a:solidFill>
                  <a:schemeClr val="tx1"/>
                </a:solidFill>
              </a:endParaRPr>
            </a:p>
          </p:txBody>
        </p:sp>
        <p:sp>
          <p:nvSpPr>
            <p:cNvPr id="13" name="화살표: 왼쪽으로 구부러짐 12">
              <a:extLst>
                <a:ext uri="{FF2B5EF4-FFF2-40B4-BE49-F238E27FC236}">
                  <a16:creationId xmlns:a16="http://schemas.microsoft.com/office/drawing/2014/main" id="{AD746A01-6C36-434B-907C-CD78368F197D}"/>
                </a:ext>
              </a:extLst>
            </p:cNvPr>
            <p:cNvSpPr/>
            <p:nvPr/>
          </p:nvSpPr>
          <p:spPr>
            <a:xfrm flipV="1">
              <a:off x="3559051" y="3299515"/>
              <a:ext cx="391016" cy="870603"/>
            </a:xfrm>
            <a:prstGeom prst="curvedLeftArrow">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ko-KR" altLang="en-US">
                <a:solidFill>
                  <a:schemeClr val="tx1"/>
                </a:solidFill>
              </a:endParaRPr>
            </a:p>
          </p:txBody>
        </p:sp>
        <p:pic>
          <p:nvPicPr>
            <p:cNvPr id="51" name="그림 50">
              <a:extLst>
                <a:ext uri="{FF2B5EF4-FFF2-40B4-BE49-F238E27FC236}">
                  <a16:creationId xmlns:a16="http://schemas.microsoft.com/office/drawing/2014/main" id="{7471D0EB-E46A-4014-BEE8-1CEC96A672F0}"/>
                </a:ext>
              </a:extLst>
            </p:cNvPr>
            <p:cNvPicPr>
              <a:picLocks noChangeAspect="1"/>
            </p:cNvPicPr>
            <p:nvPr/>
          </p:nvPicPr>
          <p:blipFill rotWithShape="1">
            <a:blip r:embed="rId5" cstate="print">
              <a:biLevel thresh="25000"/>
              <a:extLst>
                <a:ext uri="{BEBA8EAE-BF5A-486C-A8C5-ECC9F3942E4B}">
                  <a14:imgProps xmlns:a14="http://schemas.microsoft.com/office/drawing/2010/main">
                    <a14:imgLayer r:embed="rId6">
                      <a14:imgEffect>
                        <a14:backgroundRemoval t="50690" b="67247" l="28854" r="47211">
                          <a14:foregroundMark x1="33713" y1="59628" x2="33713" y2="59628"/>
                          <a14:foregroundMark x1="35333" y1="59868" x2="35333" y2="59868"/>
                          <a14:foregroundMark x1="37133" y1="61008" x2="37133" y2="61008"/>
                          <a14:foregroundMark x1="40852" y1="61128" x2="40852" y2="61128"/>
                          <a14:foregroundMark x1="42531" y1="60768" x2="42531" y2="60768"/>
                          <a14:foregroundMark x1="44271" y1="60228" x2="44271" y2="60228"/>
                        </a14:backgroundRemoval>
                      </a14:imgEffect>
                    </a14:imgLayer>
                  </a14:imgProps>
                </a:ext>
                <a:ext uri="{28A0092B-C50C-407E-A947-70E740481C1C}">
                  <a14:useLocalDpi xmlns:a14="http://schemas.microsoft.com/office/drawing/2010/main" val="0"/>
                </a:ext>
              </a:extLst>
            </a:blip>
            <a:srcRect l="28582" t="50000" r="52083" b="32355"/>
            <a:stretch/>
          </p:blipFill>
          <p:spPr>
            <a:xfrm>
              <a:off x="3303313" y="3620375"/>
              <a:ext cx="450390" cy="411023"/>
            </a:xfrm>
            <a:prstGeom prst="rect">
              <a:avLst/>
            </a:prstGeom>
          </p:spPr>
        </p:pic>
        <p:sp>
          <p:nvSpPr>
            <p:cNvPr id="54" name="직사각형 53">
              <a:extLst>
                <a:ext uri="{FF2B5EF4-FFF2-40B4-BE49-F238E27FC236}">
                  <a16:creationId xmlns:a16="http://schemas.microsoft.com/office/drawing/2014/main" id="{DCF584E7-6798-44A8-B873-533C4AD74FB2}"/>
                </a:ext>
              </a:extLst>
            </p:cNvPr>
            <p:cNvSpPr/>
            <p:nvPr/>
          </p:nvSpPr>
          <p:spPr>
            <a:xfrm>
              <a:off x="3370550" y="3317909"/>
              <a:ext cx="66366" cy="111090"/>
            </a:xfrm>
            <a:prstGeom prst="rect">
              <a:avLst/>
            </a:prstGeom>
            <a:solidFill>
              <a:srgbClr val="CDCD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5" name="직사각형 54">
              <a:extLst>
                <a:ext uri="{FF2B5EF4-FFF2-40B4-BE49-F238E27FC236}">
                  <a16:creationId xmlns:a16="http://schemas.microsoft.com/office/drawing/2014/main" id="{50CACE04-AFC4-4526-8A4D-2FA48F2D3BF2}"/>
                </a:ext>
              </a:extLst>
            </p:cNvPr>
            <p:cNvSpPr/>
            <p:nvPr/>
          </p:nvSpPr>
          <p:spPr>
            <a:xfrm>
              <a:off x="3455838" y="3319307"/>
              <a:ext cx="66366" cy="111090"/>
            </a:xfrm>
            <a:prstGeom prst="rect">
              <a:avLst/>
            </a:prstGeom>
            <a:solidFill>
              <a:srgbClr val="CDCD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6" name="직사각형 55">
              <a:extLst>
                <a:ext uri="{FF2B5EF4-FFF2-40B4-BE49-F238E27FC236}">
                  <a16:creationId xmlns:a16="http://schemas.microsoft.com/office/drawing/2014/main" id="{46FB915B-1E4D-40D7-BA58-454D47DEF93F}"/>
                </a:ext>
              </a:extLst>
            </p:cNvPr>
            <p:cNvSpPr/>
            <p:nvPr/>
          </p:nvSpPr>
          <p:spPr>
            <a:xfrm>
              <a:off x="3388726" y="4065928"/>
              <a:ext cx="66366" cy="111090"/>
            </a:xfrm>
            <a:prstGeom prst="rect">
              <a:avLst/>
            </a:prstGeom>
            <a:solidFill>
              <a:srgbClr val="CDCD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7" name="직사각형 56">
              <a:extLst>
                <a:ext uri="{FF2B5EF4-FFF2-40B4-BE49-F238E27FC236}">
                  <a16:creationId xmlns:a16="http://schemas.microsoft.com/office/drawing/2014/main" id="{174E34A2-2400-4114-8200-ED017ABEDC69}"/>
                </a:ext>
              </a:extLst>
            </p:cNvPr>
            <p:cNvSpPr/>
            <p:nvPr/>
          </p:nvSpPr>
          <p:spPr>
            <a:xfrm>
              <a:off x="3474014" y="4067326"/>
              <a:ext cx="66366" cy="111090"/>
            </a:xfrm>
            <a:prstGeom prst="rect">
              <a:avLst/>
            </a:prstGeom>
            <a:solidFill>
              <a:srgbClr val="CDCD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53" name="그림 52">
              <a:extLst>
                <a:ext uri="{FF2B5EF4-FFF2-40B4-BE49-F238E27FC236}">
                  <a16:creationId xmlns:a16="http://schemas.microsoft.com/office/drawing/2014/main" id="{43FF0DC5-183D-40F3-AE83-7A3FD11CA98A}"/>
                </a:ext>
              </a:extLst>
            </p:cNvPr>
            <p:cNvPicPr>
              <a:picLocks noChangeAspect="1"/>
            </p:cNvPicPr>
            <p:nvPr/>
          </p:nvPicPr>
          <p:blipFill rotWithShape="1">
            <a:blip r:embed="rId7" cstate="print">
              <a:duotone>
                <a:schemeClr val="accent6">
                  <a:shade val="45000"/>
                  <a:satMod val="135000"/>
                </a:schemeClr>
                <a:prstClr val="white"/>
              </a:duotone>
              <a:extLst>
                <a:ext uri="{BEBA8EAE-BF5A-486C-A8C5-ECC9F3942E4B}">
                  <a14:imgProps xmlns:a14="http://schemas.microsoft.com/office/drawing/2010/main">
                    <a14:imgLayer r:embed="rId8">
                      <a14:imgEffect>
                        <a14:backgroundRemoval t="10138" b="39112" l="57828" r="87522">
                          <a14:foregroundMark x1="74805" y1="16017" x2="74805" y2="16017"/>
                          <a14:foregroundMark x1="79484" y1="17516" x2="79484" y2="17516"/>
                          <a14:foregroundMark x1="82424" y1="21656" x2="82424" y2="21656"/>
                          <a14:foregroundMark x1="83023" y1="26515" x2="83023" y2="26515"/>
                          <a14:foregroundMark x1="80084" y1="31074" x2="80084" y2="31074"/>
                          <a14:foregroundMark x1="76425" y1="34733" x2="76425" y2="34733"/>
                          <a14:foregroundMark x1="71626" y1="34733" x2="71626" y2="34733"/>
                          <a14:foregroundMark x1="71926" y1="32394" x2="71926" y2="32394"/>
                          <a14:foregroundMark x1="75465" y1="32394" x2="75465" y2="32394"/>
                          <a14:foregroundMark x1="68206" y1="31674" x2="68206" y2="31674"/>
                          <a14:foregroundMark x1="66287" y1="27774" x2="66287" y2="27774"/>
                          <a14:foregroundMark x1="65267" y1="23995" x2="65267" y2="23995"/>
                          <a14:foregroundMark x1="66647" y1="20036" x2="66647" y2="20036"/>
                          <a14:foregroundMark x1="65267" y1="18476" x2="65267" y2="18476"/>
                          <a14:foregroundMark x1="62328" y1="24235" x2="62328" y2="24235"/>
                          <a14:foregroundMark x1="69946" y1="16017" x2="69946" y2="16017"/>
                          <a14:foregroundMark x1="80804" y1="23095" x2="80804" y2="23095"/>
                          <a14:foregroundMark x1="75225" y1="14217" x2="75225" y2="14217"/>
                          <a14:foregroundMark x1="81344" y1="15777" x2="81344" y2="15777"/>
                          <a14:backgroundMark x1="68086" y1="18356" x2="68086" y2="18356"/>
                          <a14:backgroundMark x1="68686" y1="19676" x2="68686" y2="19676"/>
                          <a14:backgroundMark x1="67846" y1="11878" x2="67846" y2="11878"/>
                          <a14:backgroundMark x1="69826" y1="12597" x2="69826" y2="12597"/>
                          <a14:backgroundMark x1="71746" y1="16977" x2="71746" y2="16977"/>
                          <a14:backgroundMark x1="72166" y1="18236" x2="72166" y2="18236"/>
                          <a14:backgroundMark x1="70666" y1="14817" x2="70666" y2="14817"/>
                          <a14:backgroundMark x1="68206" y1="15657" x2="68206" y2="15657"/>
                          <a14:backgroundMark x1="68866" y1="17277" x2="68866" y2="17277"/>
                          <a14:backgroundMark x1="69466" y1="17996" x2="69466" y2="17996"/>
                          <a14:backgroundMark x1="71026" y1="16017" x2="71026" y2="16017"/>
                          <a14:backgroundMark x1="71146" y1="17277" x2="71146" y2="17277"/>
                        </a14:backgroundRemoval>
                      </a14:imgEffect>
                      <a14:imgEffect>
                        <a14:brightnessContrast bright="40000" contrast="40000"/>
                      </a14:imgEffect>
                    </a14:imgLayer>
                  </a14:imgProps>
                </a:ext>
                <a:ext uri="{28A0092B-C50C-407E-A947-70E740481C1C}">
                  <a14:useLocalDpi xmlns:a14="http://schemas.microsoft.com/office/drawing/2010/main" val="0"/>
                </a:ext>
              </a:extLst>
            </a:blip>
            <a:srcRect l="56129" t="8379" r="11647" b="60295"/>
            <a:stretch/>
          </p:blipFill>
          <p:spPr>
            <a:xfrm>
              <a:off x="3125118" y="3360671"/>
              <a:ext cx="313333" cy="304615"/>
            </a:xfrm>
            <a:prstGeom prst="rect">
              <a:avLst/>
            </a:prstGeom>
          </p:spPr>
        </p:pic>
      </p:grpSp>
      <p:cxnSp>
        <p:nvCxnSpPr>
          <p:cNvPr id="60" name="직선 연결선 59">
            <a:extLst>
              <a:ext uri="{FF2B5EF4-FFF2-40B4-BE49-F238E27FC236}">
                <a16:creationId xmlns:a16="http://schemas.microsoft.com/office/drawing/2014/main" id="{1243F69A-1D25-4673-8AED-3B7E8253BB2F}"/>
              </a:ext>
            </a:extLst>
          </p:cNvPr>
          <p:cNvCxnSpPr>
            <a:cxnSpLocks/>
          </p:cNvCxnSpPr>
          <p:nvPr/>
        </p:nvCxnSpPr>
        <p:spPr>
          <a:xfrm flipH="1">
            <a:off x="3470477" y="3565057"/>
            <a:ext cx="322500" cy="43745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5F30F3E5-C45C-4F35-8728-5E02A2D2BC6F}"/>
              </a:ext>
            </a:extLst>
          </p:cNvPr>
          <p:cNvSpPr txBox="1"/>
          <p:nvPr/>
        </p:nvSpPr>
        <p:spPr>
          <a:xfrm>
            <a:off x="3608096" y="3673679"/>
            <a:ext cx="570990" cy="276999"/>
          </a:xfrm>
          <a:prstGeom prst="rect">
            <a:avLst/>
          </a:prstGeom>
          <a:noFill/>
        </p:spPr>
        <p:txBody>
          <a:bodyPr wrap="none" rtlCol="0">
            <a:spAutoFit/>
          </a:bodyPr>
          <a:lstStyle>
            <a:defPPr>
              <a:defRPr lang="ko-KR"/>
            </a:defPPr>
            <a:lvl1pPr algn="ctr">
              <a:defRPr sz="2200" spc="-150">
                <a:gradFill flip="none" rotWithShape="1">
                  <a:gsLst>
                    <a:gs pos="0">
                      <a:schemeClr val="accent2">
                        <a:lumMod val="75000"/>
                      </a:schemeClr>
                    </a:gs>
                    <a:gs pos="100000">
                      <a:schemeClr val="accent5">
                        <a:lumMod val="75000"/>
                      </a:schemeClr>
                    </a:gs>
                  </a:gsLst>
                  <a:lin ang="13500000" scaled="1"/>
                  <a:tileRect/>
                </a:gradFill>
                <a:latin typeface="a뉴고딕M" panose="02020600000000000000" pitchFamily="18" charset="-127"/>
                <a:ea typeface="a뉴고딕M" panose="02020600000000000000" pitchFamily="18" charset="-127"/>
              </a:defRPr>
            </a:lvl1pPr>
          </a:lstStyle>
          <a:p>
            <a:r>
              <a:rPr lang="en-US" altLang="ko-KR" sz="1200" dirty="0">
                <a:ln>
                  <a:solidFill>
                    <a:schemeClr val="bg1">
                      <a:alpha val="80000"/>
                    </a:schemeClr>
                  </a:solidFill>
                </a:ln>
                <a:solidFill>
                  <a:schemeClr val="bg1"/>
                </a:solidFill>
                <a:latin typeface="a뉴고딕L" panose="02020600000000000000" pitchFamily="18" charset="-127"/>
                <a:ea typeface="a뉴고딕L" panose="02020600000000000000" pitchFamily="18" charset="-127"/>
              </a:rPr>
              <a:t>models</a:t>
            </a:r>
          </a:p>
        </p:txBody>
      </p:sp>
      <p:pic>
        <p:nvPicPr>
          <p:cNvPr id="73" name="그림 72">
            <a:extLst>
              <a:ext uri="{FF2B5EF4-FFF2-40B4-BE49-F238E27FC236}">
                <a16:creationId xmlns:a16="http://schemas.microsoft.com/office/drawing/2014/main" id="{0109481C-F67C-4364-B8DD-924CADB3F1F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39174" y="3373104"/>
            <a:ext cx="464752" cy="494542"/>
          </a:xfrm>
          <a:prstGeom prst="rect">
            <a:avLst/>
          </a:prstGeom>
        </p:spPr>
      </p:pic>
      <p:cxnSp>
        <p:nvCxnSpPr>
          <p:cNvPr id="97" name="연결선: 구부러짐 96">
            <a:extLst>
              <a:ext uri="{FF2B5EF4-FFF2-40B4-BE49-F238E27FC236}">
                <a16:creationId xmlns:a16="http://schemas.microsoft.com/office/drawing/2014/main" id="{6C72A767-7C7E-4110-A578-2BE4E136E189}"/>
              </a:ext>
            </a:extLst>
          </p:cNvPr>
          <p:cNvCxnSpPr>
            <a:cxnSpLocks/>
            <a:endCxn id="109" idx="1"/>
          </p:cNvCxnSpPr>
          <p:nvPr/>
        </p:nvCxnSpPr>
        <p:spPr>
          <a:xfrm flipV="1">
            <a:off x="5048173" y="3389695"/>
            <a:ext cx="534727" cy="164188"/>
          </a:xfrm>
          <a:prstGeom prst="curvedConnector3">
            <a:avLst>
              <a:gd name="adj1" fmla="val 50000"/>
            </a:avLst>
          </a:prstGeom>
          <a:ln w="19050" cap="rnd">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직선 화살표 연결선 100">
            <a:extLst>
              <a:ext uri="{FF2B5EF4-FFF2-40B4-BE49-F238E27FC236}">
                <a16:creationId xmlns:a16="http://schemas.microsoft.com/office/drawing/2014/main" id="{724213C3-99FE-4EF0-BC3C-3B65E6D86C7C}"/>
              </a:ext>
            </a:extLst>
          </p:cNvPr>
          <p:cNvCxnSpPr>
            <a:cxnSpLocks/>
            <a:endCxn id="110" idx="1"/>
          </p:cNvCxnSpPr>
          <p:nvPr/>
        </p:nvCxnSpPr>
        <p:spPr>
          <a:xfrm>
            <a:off x="5048173" y="3663330"/>
            <a:ext cx="534727" cy="3364"/>
          </a:xfrm>
          <a:prstGeom prst="straightConnector1">
            <a:avLst/>
          </a:prstGeom>
          <a:ln w="19050" cap="rnd">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연결선: 구부러짐 102">
            <a:extLst>
              <a:ext uri="{FF2B5EF4-FFF2-40B4-BE49-F238E27FC236}">
                <a16:creationId xmlns:a16="http://schemas.microsoft.com/office/drawing/2014/main" id="{73967296-FA2A-4DBD-9062-81AC0E728B4A}"/>
              </a:ext>
            </a:extLst>
          </p:cNvPr>
          <p:cNvCxnSpPr>
            <a:cxnSpLocks/>
            <a:endCxn id="108" idx="1"/>
          </p:cNvCxnSpPr>
          <p:nvPr/>
        </p:nvCxnSpPr>
        <p:spPr>
          <a:xfrm>
            <a:off x="5048173" y="3756004"/>
            <a:ext cx="534727" cy="164191"/>
          </a:xfrm>
          <a:prstGeom prst="curvedConnector3">
            <a:avLst/>
          </a:prstGeom>
          <a:ln w="19050" cap="rnd">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08" name="TextBox 107">
            <a:extLst>
              <a:ext uri="{FF2B5EF4-FFF2-40B4-BE49-F238E27FC236}">
                <a16:creationId xmlns:a16="http://schemas.microsoft.com/office/drawing/2014/main" id="{5D0DCFE9-78AD-4645-BB36-CA90BD30DFC4}"/>
              </a:ext>
            </a:extLst>
          </p:cNvPr>
          <p:cNvSpPr txBox="1"/>
          <p:nvPr/>
        </p:nvSpPr>
        <p:spPr>
          <a:xfrm>
            <a:off x="5582900" y="3781695"/>
            <a:ext cx="617477" cy="276999"/>
          </a:xfrm>
          <a:prstGeom prst="rect">
            <a:avLst/>
          </a:prstGeom>
          <a:noFill/>
        </p:spPr>
        <p:txBody>
          <a:bodyPr wrap="none" rtlCol="0">
            <a:spAutoFit/>
          </a:bodyPr>
          <a:lstStyle>
            <a:defPPr>
              <a:defRPr lang="ko-KR"/>
            </a:defPPr>
            <a:lvl1pPr algn="ctr">
              <a:defRPr sz="2200" spc="-150">
                <a:gradFill flip="none" rotWithShape="1">
                  <a:gsLst>
                    <a:gs pos="0">
                      <a:schemeClr val="accent2">
                        <a:lumMod val="75000"/>
                      </a:schemeClr>
                    </a:gs>
                    <a:gs pos="100000">
                      <a:schemeClr val="accent5">
                        <a:lumMod val="75000"/>
                      </a:schemeClr>
                    </a:gs>
                  </a:gsLst>
                  <a:lin ang="13500000" scaled="1"/>
                  <a:tileRect/>
                </a:gradFill>
                <a:latin typeface="a뉴고딕M" panose="02020600000000000000" pitchFamily="18" charset="-127"/>
                <a:ea typeface="a뉴고딕M" panose="02020600000000000000" pitchFamily="18" charset="-127"/>
              </a:defRPr>
            </a:lvl1pPr>
          </a:lstStyle>
          <a:p>
            <a:r>
              <a:rPr lang="en-US" altLang="ko-KR" sz="1200" dirty="0">
                <a:ln>
                  <a:solidFill>
                    <a:schemeClr val="bg1">
                      <a:alpha val="80000"/>
                    </a:schemeClr>
                  </a:solidFill>
                </a:ln>
                <a:solidFill>
                  <a:schemeClr val="bg1"/>
                </a:solidFill>
                <a:latin typeface="a뉴고딕L" panose="02020600000000000000" pitchFamily="18" charset="-127"/>
                <a:ea typeface="a뉴고딕L" panose="02020600000000000000" pitchFamily="18" charset="-127"/>
              </a:rPr>
              <a:t>model 3</a:t>
            </a:r>
          </a:p>
        </p:txBody>
      </p:sp>
      <p:sp>
        <p:nvSpPr>
          <p:cNvPr id="109" name="TextBox 108">
            <a:extLst>
              <a:ext uri="{FF2B5EF4-FFF2-40B4-BE49-F238E27FC236}">
                <a16:creationId xmlns:a16="http://schemas.microsoft.com/office/drawing/2014/main" id="{4B4B77AF-3151-43BE-86EF-08B7E4859503}"/>
              </a:ext>
            </a:extLst>
          </p:cNvPr>
          <p:cNvSpPr txBox="1"/>
          <p:nvPr/>
        </p:nvSpPr>
        <p:spPr>
          <a:xfrm>
            <a:off x="5582900" y="3251195"/>
            <a:ext cx="583814" cy="276999"/>
          </a:xfrm>
          <a:prstGeom prst="rect">
            <a:avLst/>
          </a:prstGeom>
          <a:noFill/>
        </p:spPr>
        <p:txBody>
          <a:bodyPr wrap="none" rtlCol="0">
            <a:spAutoFit/>
          </a:bodyPr>
          <a:lstStyle>
            <a:defPPr>
              <a:defRPr lang="ko-KR"/>
            </a:defPPr>
            <a:lvl1pPr algn="ctr">
              <a:defRPr sz="2200" spc="-150">
                <a:gradFill flip="none" rotWithShape="1">
                  <a:gsLst>
                    <a:gs pos="0">
                      <a:schemeClr val="accent2">
                        <a:lumMod val="75000"/>
                      </a:schemeClr>
                    </a:gs>
                    <a:gs pos="100000">
                      <a:schemeClr val="accent5">
                        <a:lumMod val="75000"/>
                      </a:schemeClr>
                    </a:gs>
                  </a:gsLst>
                  <a:lin ang="13500000" scaled="1"/>
                  <a:tileRect/>
                </a:gradFill>
                <a:latin typeface="a뉴고딕M" panose="02020600000000000000" pitchFamily="18" charset="-127"/>
                <a:ea typeface="a뉴고딕M" panose="02020600000000000000" pitchFamily="18" charset="-127"/>
              </a:defRPr>
            </a:lvl1pPr>
          </a:lstStyle>
          <a:p>
            <a:r>
              <a:rPr lang="en-US" altLang="ko-KR" sz="1200" dirty="0">
                <a:ln>
                  <a:solidFill>
                    <a:schemeClr val="bg1">
                      <a:alpha val="80000"/>
                    </a:schemeClr>
                  </a:solidFill>
                </a:ln>
                <a:solidFill>
                  <a:schemeClr val="bg1"/>
                </a:solidFill>
                <a:latin typeface="a뉴고딕L" panose="02020600000000000000" pitchFamily="18" charset="-127"/>
                <a:ea typeface="a뉴고딕L" panose="02020600000000000000" pitchFamily="18" charset="-127"/>
              </a:rPr>
              <a:t>model 1</a:t>
            </a:r>
          </a:p>
        </p:txBody>
      </p:sp>
      <p:sp>
        <p:nvSpPr>
          <p:cNvPr id="110" name="TextBox 109">
            <a:extLst>
              <a:ext uri="{FF2B5EF4-FFF2-40B4-BE49-F238E27FC236}">
                <a16:creationId xmlns:a16="http://schemas.microsoft.com/office/drawing/2014/main" id="{180FFD35-D3BB-46B7-A073-ADD678E5C123}"/>
              </a:ext>
            </a:extLst>
          </p:cNvPr>
          <p:cNvSpPr txBox="1"/>
          <p:nvPr/>
        </p:nvSpPr>
        <p:spPr>
          <a:xfrm>
            <a:off x="5582900" y="3528194"/>
            <a:ext cx="615874" cy="276999"/>
          </a:xfrm>
          <a:prstGeom prst="rect">
            <a:avLst/>
          </a:prstGeom>
          <a:noFill/>
        </p:spPr>
        <p:txBody>
          <a:bodyPr wrap="none" rtlCol="0">
            <a:spAutoFit/>
          </a:bodyPr>
          <a:lstStyle>
            <a:defPPr>
              <a:defRPr lang="ko-KR"/>
            </a:defPPr>
            <a:lvl1pPr algn="ctr">
              <a:defRPr sz="2200" spc="-150">
                <a:gradFill flip="none" rotWithShape="1">
                  <a:gsLst>
                    <a:gs pos="0">
                      <a:schemeClr val="accent2">
                        <a:lumMod val="75000"/>
                      </a:schemeClr>
                    </a:gs>
                    <a:gs pos="100000">
                      <a:schemeClr val="accent5">
                        <a:lumMod val="75000"/>
                      </a:schemeClr>
                    </a:gs>
                  </a:gsLst>
                  <a:lin ang="13500000" scaled="1"/>
                  <a:tileRect/>
                </a:gradFill>
                <a:latin typeface="a뉴고딕M" panose="02020600000000000000" pitchFamily="18" charset="-127"/>
                <a:ea typeface="a뉴고딕M" panose="02020600000000000000" pitchFamily="18" charset="-127"/>
              </a:defRPr>
            </a:lvl1pPr>
          </a:lstStyle>
          <a:p>
            <a:r>
              <a:rPr lang="en-US" altLang="ko-KR" sz="1200" dirty="0">
                <a:ln>
                  <a:solidFill>
                    <a:schemeClr val="bg1">
                      <a:alpha val="80000"/>
                    </a:schemeClr>
                  </a:solidFill>
                </a:ln>
                <a:solidFill>
                  <a:schemeClr val="bg1"/>
                </a:solidFill>
                <a:latin typeface="a뉴고딕L" panose="02020600000000000000" pitchFamily="18" charset="-127"/>
                <a:ea typeface="a뉴고딕L" panose="02020600000000000000" pitchFamily="18" charset="-127"/>
              </a:rPr>
              <a:t>model 2</a:t>
            </a:r>
          </a:p>
        </p:txBody>
      </p:sp>
      <p:sp>
        <p:nvSpPr>
          <p:cNvPr id="132" name="TextBox 131">
            <a:extLst>
              <a:ext uri="{FF2B5EF4-FFF2-40B4-BE49-F238E27FC236}">
                <a16:creationId xmlns:a16="http://schemas.microsoft.com/office/drawing/2014/main" id="{A9365427-BEFA-433A-B41D-B836A5D378F6}"/>
              </a:ext>
            </a:extLst>
          </p:cNvPr>
          <p:cNvSpPr txBox="1"/>
          <p:nvPr/>
        </p:nvSpPr>
        <p:spPr>
          <a:xfrm>
            <a:off x="7629117" y="3339492"/>
            <a:ext cx="598601" cy="306467"/>
          </a:xfrm>
          <a:prstGeom prst="roundRect">
            <a:avLst/>
          </a:prstGeom>
          <a:noFill/>
          <a:ln w="19050">
            <a:solidFill>
              <a:schemeClr val="bg1"/>
            </a:solidFill>
          </a:ln>
        </p:spPr>
        <p:txBody>
          <a:bodyPr wrap="none" rtlCol="0">
            <a:spAutoFit/>
          </a:bodyPr>
          <a:lstStyle>
            <a:defPPr>
              <a:defRPr lang="ko-KR"/>
            </a:defPPr>
            <a:lvl1pPr algn="ctr">
              <a:defRPr sz="2200" spc="-150">
                <a:gradFill flip="none" rotWithShape="1">
                  <a:gsLst>
                    <a:gs pos="0">
                      <a:schemeClr val="accent2">
                        <a:lumMod val="75000"/>
                      </a:schemeClr>
                    </a:gs>
                    <a:gs pos="100000">
                      <a:schemeClr val="accent5">
                        <a:lumMod val="75000"/>
                      </a:schemeClr>
                    </a:gs>
                  </a:gsLst>
                  <a:lin ang="13500000" scaled="1"/>
                  <a:tileRect/>
                </a:gradFill>
                <a:latin typeface="a뉴고딕M" panose="02020600000000000000" pitchFamily="18" charset="-127"/>
                <a:ea typeface="a뉴고딕M" panose="02020600000000000000" pitchFamily="18" charset="-127"/>
              </a:defRPr>
            </a:lvl1pPr>
          </a:lstStyle>
          <a:p>
            <a:r>
              <a:rPr lang="en-US" altLang="ko-KR" sz="1200" dirty="0">
                <a:ln>
                  <a:solidFill>
                    <a:schemeClr val="bg1">
                      <a:alpha val="80000"/>
                    </a:schemeClr>
                  </a:solidFill>
                </a:ln>
                <a:solidFill>
                  <a:schemeClr val="bg1"/>
                </a:solidFill>
                <a:latin typeface="a뉴고딕L" panose="02020600000000000000" pitchFamily="18" charset="-127"/>
                <a:ea typeface="a뉴고딕L" panose="02020600000000000000" pitchFamily="18" charset="-127"/>
              </a:rPr>
              <a:t>models</a:t>
            </a:r>
          </a:p>
        </p:txBody>
      </p:sp>
      <p:sp>
        <p:nvSpPr>
          <p:cNvPr id="126" name="TextBox 125">
            <a:extLst>
              <a:ext uri="{FF2B5EF4-FFF2-40B4-BE49-F238E27FC236}">
                <a16:creationId xmlns:a16="http://schemas.microsoft.com/office/drawing/2014/main" id="{354C90BB-B805-499A-AF9C-FF8114CB35EB}"/>
              </a:ext>
            </a:extLst>
          </p:cNvPr>
          <p:cNvSpPr txBox="1"/>
          <p:nvPr/>
        </p:nvSpPr>
        <p:spPr>
          <a:xfrm>
            <a:off x="7402708" y="3683463"/>
            <a:ext cx="775475" cy="510778"/>
          </a:xfrm>
          <a:prstGeom prst="roundRect">
            <a:avLst/>
          </a:prstGeom>
          <a:noFill/>
        </p:spPr>
        <p:txBody>
          <a:bodyPr wrap="square" rtlCol="0">
            <a:spAutoFit/>
          </a:bodyPr>
          <a:lstStyle>
            <a:defPPr>
              <a:defRPr lang="ko-KR"/>
            </a:defPPr>
            <a:lvl1pPr algn="ctr">
              <a:defRPr sz="2200" spc="-150">
                <a:gradFill flip="none" rotWithShape="1">
                  <a:gsLst>
                    <a:gs pos="0">
                      <a:schemeClr val="accent2">
                        <a:lumMod val="75000"/>
                      </a:schemeClr>
                    </a:gs>
                    <a:gs pos="100000">
                      <a:schemeClr val="accent5">
                        <a:lumMod val="75000"/>
                      </a:schemeClr>
                    </a:gs>
                  </a:gsLst>
                  <a:lin ang="13500000" scaled="1"/>
                  <a:tileRect/>
                </a:gradFill>
                <a:latin typeface="a뉴고딕M" panose="02020600000000000000" pitchFamily="18" charset="-127"/>
                <a:ea typeface="a뉴고딕M" panose="02020600000000000000" pitchFamily="18" charset="-127"/>
              </a:defRPr>
            </a:lvl1pPr>
          </a:lstStyle>
          <a:p>
            <a:r>
              <a:rPr lang="en-US" altLang="ko-KR" sz="1200" dirty="0">
                <a:ln>
                  <a:solidFill>
                    <a:schemeClr val="bg1">
                      <a:alpha val="80000"/>
                    </a:schemeClr>
                  </a:solidFill>
                </a:ln>
                <a:solidFill>
                  <a:schemeClr val="bg1"/>
                </a:solidFill>
                <a:latin typeface="a뉴고딕L" panose="02020600000000000000" pitchFamily="18" charset="-127"/>
                <a:ea typeface="a뉴고딕L" panose="02020600000000000000" pitchFamily="18" charset="-127"/>
              </a:rPr>
              <a:t>Features ,</a:t>
            </a:r>
          </a:p>
          <a:p>
            <a:r>
              <a:rPr lang="en-US" altLang="ko-KR" sz="1200" dirty="0">
                <a:ln>
                  <a:solidFill>
                    <a:schemeClr val="bg1">
                      <a:alpha val="80000"/>
                    </a:schemeClr>
                  </a:solidFill>
                </a:ln>
                <a:solidFill>
                  <a:schemeClr val="bg1"/>
                </a:solidFill>
                <a:latin typeface="a뉴고딕L" panose="02020600000000000000" pitchFamily="18" charset="-127"/>
                <a:ea typeface="a뉴고딕L" panose="02020600000000000000" pitchFamily="18" charset="-127"/>
              </a:rPr>
              <a:t>……</a:t>
            </a:r>
          </a:p>
        </p:txBody>
      </p:sp>
      <p:cxnSp>
        <p:nvCxnSpPr>
          <p:cNvPr id="134" name="연결선: 구부러짐 133">
            <a:extLst>
              <a:ext uri="{FF2B5EF4-FFF2-40B4-BE49-F238E27FC236}">
                <a16:creationId xmlns:a16="http://schemas.microsoft.com/office/drawing/2014/main" id="{904CB81F-9907-4B3F-B977-A8A4F624198F}"/>
              </a:ext>
            </a:extLst>
          </p:cNvPr>
          <p:cNvCxnSpPr>
            <a:cxnSpLocks/>
            <a:stCxn id="126" idx="1"/>
            <a:endCxn id="132" idx="1"/>
          </p:cNvCxnSpPr>
          <p:nvPr/>
        </p:nvCxnSpPr>
        <p:spPr>
          <a:xfrm rot="10800000" flipH="1">
            <a:off x="7402707" y="3492726"/>
            <a:ext cx="226409" cy="446126"/>
          </a:xfrm>
          <a:prstGeom prst="curvedConnector3">
            <a:avLst>
              <a:gd name="adj1" fmla="val -100968"/>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36" name="연결선: 구부러짐 135">
            <a:extLst>
              <a:ext uri="{FF2B5EF4-FFF2-40B4-BE49-F238E27FC236}">
                <a16:creationId xmlns:a16="http://schemas.microsoft.com/office/drawing/2014/main" id="{E6DB8AB7-287A-4B20-9FE6-35E15E0B65BB}"/>
              </a:ext>
            </a:extLst>
          </p:cNvPr>
          <p:cNvCxnSpPr>
            <a:cxnSpLocks/>
            <a:stCxn id="132" idx="3"/>
            <a:endCxn id="126" idx="3"/>
          </p:cNvCxnSpPr>
          <p:nvPr/>
        </p:nvCxnSpPr>
        <p:spPr>
          <a:xfrm flipH="1">
            <a:off x="8178183" y="3492726"/>
            <a:ext cx="49535" cy="446126"/>
          </a:xfrm>
          <a:prstGeom prst="curvedConnector3">
            <a:avLst>
              <a:gd name="adj1" fmla="val -461492"/>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43" name="더하기 기호 142">
            <a:extLst>
              <a:ext uri="{FF2B5EF4-FFF2-40B4-BE49-F238E27FC236}">
                <a16:creationId xmlns:a16="http://schemas.microsoft.com/office/drawing/2014/main" id="{5456D217-6604-41B9-93DF-134BCE3944EE}"/>
              </a:ext>
            </a:extLst>
          </p:cNvPr>
          <p:cNvSpPr/>
          <p:nvPr/>
        </p:nvSpPr>
        <p:spPr>
          <a:xfrm>
            <a:off x="7185148" y="3339492"/>
            <a:ext cx="226410" cy="211108"/>
          </a:xfrm>
          <a:prstGeom prst="mathPlu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4" name="빼기 기호 143">
            <a:extLst>
              <a:ext uri="{FF2B5EF4-FFF2-40B4-BE49-F238E27FC236}">
                <a16:creationId xmlns:a16="http://schemas.microsoft.com/office/drawing/2014/main" id="{BC6CAB93-91E6-48E9-95A4-C4390CD2A6FF}"/>
              </a:ext>
            </a:extLst>
          </p:cNvPr>
          <p:cNvSpPr/>
          <p:nvPr/>
        </p:nvSpPr>
        <p:spPr>
          <a:xfrm>
            <a:off x="8337648" y="3379035"/>
            <a:ext cx="198685" cy="153232"/>
          </a:xfrm>
          <a:prstGeom prst="mathMinu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42917406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8" name="직선 연결선 67">
            <a:extLst>
              <a:ext uri="{FF2B5EF4-FFF2-40B4-BE49-F238E27FC236}">
                <a16:creationId xmlns:a16="http://schemas.microsoft.com/office/drawing/2014/main" id="{83C7C53B-1448-401C-BB89-A15A939C9DDF}"/>
              </a:ext>
            </a:extLst>
          </p:cNvPr>
          <p:cNvCxnSpPr>
            <a:cxnSpLocks/>
          </p:cNvCxnSpPr>
          <p:nvPr/>
        </p:nvCxnSpPr>
        <p:spPr>
          <a:xfrm>
            <a:off x="515645" y="5976979"/>
            <a:ext cx="8112709" cy="0"/>
          </a:xfrm>
          <a:prstGeom prst="line">
            <a:avLst/>
          </a:prstGeom>
          <a:ln w="12700">
            <a:gradFill flip="none" rotWithShape="1">
              <a:gsLst>
                <a:gs pos="0">
                  <a:schemeClr val="accent2"/>
                </a:gs>
                <a:gs pos="100000">
                  <a:schemeClr val="accent5"/>
                </a:gs>
              </a:gsLst>
              <a:lin ang="13500000" scaled="1"/>
              <a:tileRect/>
            </a:gradFill>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986137" y="305389"/>
            <a:ext cx="1404552" cy="430887"/>
          </a:xfrm>
          <a:prstGeom prst="rect">
            <a:avLst/>
          </a:prstGeom>
          <a:noFill/>
        </p:spPr>
        <p:txBody>
          <a:bodyPr wrap="none" rtlCol="0">
            <a:spAutoFit/>
          </a:bodyPr>
          <a:lstStyle>
            <a:defPPr>
              <a:defRPr lang="ko-KR"/>
            </a:defPPr>
            <a:lvl1pPr algn="ctr">
              <a:defRPr spc="-150">
                <a:ln w="6350">
                  <a:solidFill>
                    <a:schemeClr val="tx2">
                      <a:lumMod val="75000"/>
                      <a:alpha val="80000"/>
                    </a:schemeClr>
                  </a:solidFill>
                </a:ln>
                <a:solidFill>
                  <a:schemeClr val="tx2">
                    <a:lumMod val="75000"/>
                  </a:schemeClr>
                </a:solidFill>
                <a:latin typeface="a뉴고딕L" panose="02020600000000000000" pitchFamily="18" charset="-127"/>
                <a:ea typeface="a뉴고딕L" panose="02020600000000000000" pitchFamily="18" charset="-127"/>
              </a:defRPr>
            </a:lvl1pPr>
          </a:lstStyle>
          <a:p>
            <a:pPr algn="l"/>
            <a:r>
              <a:rPr lang="en-US" altLang="ko-KR" sz="2200" dirty="0">
                <a:latin typeface="a뉴고딕M" panose="02020600000000000000" pitchFamily="18" charset="-127"/>
                <a:ea typeface="a뉴고딕M" panose="02020600000000000000" pitchFamily="18" charset="-127"/>
              </a:rPr>
              <a:t>Used Data</a:t>
            </a:r>
            <a:endParaRPr lang="ko-KR" altLang="en-US" sz="2200" dirty="0">
              <a:latin typeface="a뉴고딕M" panose="02020600000000000000" pitchFamily="18" charset="-127"/>
              <a:ea typeface="a뉴고딕M" panose="02020600000000000000" pitchFamily="18" charset="-127"/>
            </a:endParaRPr>
          </a:p>
        </p:txBody>
      </p:sp>
      <p:sp>
        <p:nvSpPr>
          <p:cNvPr id="17" name="직사각형 16"/>
          <p:cNvSpPr/>
          <p:nvPr/>
        </p:nvSpPr>
        <p:spPr>
          <a:xfrm>
            <a:off x="307614" y="768377"/>
            <a:ext cx="8528773" cy="72000"/>
          </a:xfrm>
          <a:prstGeom prst="rect">
            <a:avLst/>
          </a:prstGeom>
          <a:gradFill>
            <a:gsLst>
              <a:gs pos="50000">
                <a:schemeClr val="accent4">
                  <a:alpha val="90000"/>
                </a:schemeClr>
              </a:gs>
              <a:gs pos="0">
                <a:schemeClr val="accent2">
                  <a:alpha val="90000"/>
                </a:schemeClr>
              </a:gs>
              <a:gs pos="100000">
                <a:schemeClr val="accent5">
                  <a:alpha val="90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8" name="직사각형 17"/>
          <p:cNvSpPr/>
          <p:nvPr/>
        </p:nvSpPr>
        <p:spPr>
          <a:xfrm rot="10800000">
            <a:off x="0" y="6634592"/>
            <a:ext cx="9144000" cy="223407"/>
          </a:xfrm>
          <a:prstGeom prst="rect">
            <a:avLst/>
          </a:prstGeom>
          <a:gradFill>
            <a:gsLst>
              <a:gs pos="50000">
                <a:schemeClr val="accent4">
                  <a:alpha val="90000"/>
                </a:schemeClr>
              </a:gs>
              <a:gs pos="0">
                <a:schemeClr val="accent2">
                  <a:alpha val="90000"/>
                </a:schemeClr>
              </a:gs>
              <a:gs pos="100000">
                <a:schemeClr val="accent5">
                  <a:alpha val="90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9" name="TextBox 18"/>
          <p:cNvSpPr txBox="1"/>
          <p:nvPr/>
        </p:nvSpPr>
        <p:spPr>
          <a:xfrm>
            <a:off x="7356383" y="362052"/>
            <a:ext cx="503664" cy="415498"/>
          </a:xfrm>
          <a:prstGeom prst="rect">
            <a:avLst/>
          </a:prstGeom>
          <a:noFill/>
        </p:spPr>
        <p:txBody>
          <a:bodyPr wrap="none" rtlCol="0">
            <a:spAutoFit/>
          </a:bodyPr>
          <a:lstStyle>
            <a:defPPr>
              <a:defRPr lang="ko-KR"/>
            </a:defPPr>
            <a:lvl1pPr algn="ctr">
              <a:defRPr sz="2200" spc="-150">
                <a:gradFill flip="none" rotWithShape="1">
                  <a:gsLst>
                    <a:gs pos="0">
                      <a:schemeClr val="accent2">
                        <a:lumMod val="75000"/>
                      </a:schemeClr>
                    </a:gs>
                    <a:gs pos="100000">
                      <a:schemeClr val="accent5">
                        <a:lumMod val="75000"/>
                      </a:schemeClr>
                    </a:gs>
                  </a:gsLst>
                  <a:lin ang="13500000" scaled="1"/>
                  <a:tileRect/>
                </a:gradFill>
                <a:latin typeface="a뉴고딕M" panose="02020600000000000000" pitchFamily="18" charset="-127"/>
                <a:ea typeface="a뉴고딕M" panose="02020600000000000000" pitchFamily="18" charset="-127"/>
              </a:defRPr>
            </a:lvl1pPr>
          </a:lstStyle>
          <a:p>
            <a:r>
              <a:rPr lang="en-US" altLang="ko-KR" sz="1050" dirty="0">
                <a:solidFill>
                  <a:schemeClr val="tx2">
                    <a:lumMod val="60000"/>
                    <a:lumOff val="40000"/>
                  </a:schemeClr>
                </a:solidFill>
                <a:latin typeface="a뉴고딕L" panose="02020600000000000000" pitchFamily="18" charset="-127"/>
                <a:ea typeface="a뉴고딕L" panose="02020600000000000000" pitchFamily="18" charset="-127"/>
              </a:rPr>
              <a:t>Intro</a:t>
            </a:r>
          </a:p>
          <a:p>
            <a:r>
              <a:rPr lang="en-US" altLang="ko-KR" sz="1050" dirty="0">
                <a:solidFill>
                  <a:schemeClr val="tx2">
                    <a:lumMod val="60000"/>
                    <a:lumOff val="40000"/>
                  </a:schemeClr>
                </a:solidFill>
                <a:latin typeface="a뉴고딕L" panose="02020600000000000000" pitchFamily="18" charset="-127"/>
                <a:ea typeface="a뉴고딕L" panose="02020600000000000000" pitchFamily="18" charset="-127"/>
              </a:rPr>
              <a:t>duction	</a:t>
            </a:r>
            <a:endParaRPr lang="ko-KR" altLang="en-US" sz="1050" dirty="0">
              <a:solidFill>
                <a:schemeClr val="tx2">
                  <a:lumMod val="60000"/>
                  <a:lumOff val="40000"/>
                </a:schemeClr>
              </a:solidFill>
              <a:latin typeface="a뉴고딕L" panose="02020600000000000000" pitchFamily="18" charset="-127"/>
              <a:ea typeface="a뉴고딕L" panose="02020600000000000000" pitchFamily="18" charset="-127"/>
            </a:endParaRPr>
          </a:p>
        </p:txBody>
      </p:sp>
      <p:sp>
        <p:nvSpPr>
          <p:cNvPr id="20" name="TextBox 19"/>
          <p:cNvSpPr txBox="1"/>
          <p:nvPr/>
        </p:nvSpPr>
        <p:spPr>
          <a:xfrm>
            <a:off x="7745028" y="362052"/>
            <a:ext cx="429926" cy="415498"/>
          </a:xfrm>
          <a:prstGeom prst="rect">
            <a:avLst/>
          </a:prstGeom>
          <a:noFill/>
        </p:spPr>
        <p:txBody>
          <a:bodyPr wrap="none" rtlCol="0">
            <a:spAutoFit/>
          </a:bodyPr>
          <a:lstStyle>
            <a:defPPr>
              <a:defRPr lang="ko-KR"/>
            </a:defPPr>
            <a:lvl1pPr algn="ctr">
              <a:defRPr sz="2200" spc="-150">
                <a:gradFill flip="none" rotWithShape="1">
                  <a:gsLst>
                    <a:gs pos="0">
                      <a:schemeClr val="accent2">
                        <a:lumMod val="75000"/>
                      </a:schemeClr>
                    </a:gs>
                    <a:gs pos="100000">
                      <a:schemeClr val="accent5">
                        <a:lumMod val="75000"/>
                      </a:schemeClr>
                    </a:gs>
                  </a:gsLst>
                  <a:lin ang="13500000" scaled="1"/>
                  <a:tileRect/>
                </a:gradFill>
                <a:latin typeface="a뉴고딕M" panose="02020600000000000000" pitchFamily="18" charset="-127"/>
                <a:ea typeface="a뉴고딕M" panose="02020600000000000000" pitchFamily="18" charset="-127"/>
              </a:defRPr>
            </a:lvl1pPr>
          </a:lstStyle>
          <a:p>
            <a:r>
              <a:rPr lang="en-US" altLang="ko-KR" sz="1050" dirty="0"/>
              <a:t>Used</a:t>
            </a:r>
          </a:p>
          <a:p>
            <a:r>
              <a:rPr lang="en-US" altLang="ko-KR" sz="1050" dirty="0"/>
              <a:t>Data</a:t>
            </a:r>
            <a:endParaRPr lang="ko-KR" altLang="en-US" sz="1050" dirty="0"/>
          </a:p>
        </p:txBody>
      </p:sp>
      <p:sp>
        <p:nvSpPr>
          <p:cNvPr id="21" name="TextBox 20"/>
          <p:cNvSpPr txBox="1"/>
          <p:nvPr/>
        </p:nvSpPr>
        <p:spPr>
          <a:xfrm>
            <a:off x="8100820" y="362052"/>
            <a:ext cx="421910" cy="415498"/>
          </a:xfrm>
          <a:prstGeom prst="rect">
            <a:avLst/>
          </a:prstGeom>
          <a:noFill/>
        </p:spPr>
        <p:txBody>
          <a:bodyPr wrap="none" rtlCol="0">
            <a:spAutoFit/>
          </a:bodyPr>
          <a:lstStyle>
            <a:defPPr>
              <a:defRPr lang="ko-KR"/>
            </a:defPPr>
            <a:lvl1pPr algn="ctr">
              <a:defRPr sz="2200" spc="-150">
                <a:gradFill flip="none" rotWithShape="1">
                  <a:gsLst>
                    <a:gs pos="0">
                      <a:schemeClr val="accent2">
                        <a:lumMod val="75000"/>
                      </a:schemeClr>
                    </a:gs>
                    <a:gs pos="100000">
                      <a:schemeClr val="accent5">
                        <a:lumMod val="75000"/>
                      </a:schemeClr>
                    </a:gs>
                  </a:gsLst>
                  <a:lin ang="13500000" scaled="1"/>
                  <a:tileRect/>
                </a:gradFill>
                <a:latin typeface="a뉴고딕M" panose="02020600000000000000" pitchFamily="18" charset="-127"/>
                <a:ea typeface="a뉴고딕M" panose="02020600000000000000" pitchFamily="18" charset="-127"/>
              </a:defRPr>
            </a:lvl1pPr>
          </a:lstStyle>
          <a:p>
            <a:r>
              <a:rPr lang="en-US" altLang="ko-KR" sz="1050" dirty="0">
                <a:solidFill>
                  <a:schemeClr val="tx2">
                    <a:lumMod val="60000"/>
                    <a:lumOff val="40000"/>
                  </a:schemeClr>
                </a:solidFill>
                <a:latin typeface="a뉴고딕L" panose="02020600000000000000" pitchFamily="18" charset="-127"/>
                <a:ea typeface="a뉴고딕L" panose="02020600000000000000" pitchFamily="18" charset="-127"/>
              </a:rPr>
              <a:t>Used</a:t>
            </a:r>
          </a:p>
          <a:p>
            <a:r>
              <a:rPr lang="en-US" altLang="ko-KR" sz="1050" dirty="0">
                <a:solidFill>
                  <a:schemeClr val="tx2">
                    <a:lumMod val="60000"/>
                    <a:lumOff val="40000"/>
                  </a:schemeClr>
                </a:solidFill>
                <a:latin typeface="a뉴고딕L" panose="02020600000000000000" pitchFamily="18" charset="-127"/>
                <a:ea typeface="a뉴고딕L" panose="02020600000000000000" pitchFamily="18" charset="-127"/>
              </a:rPr>
              <a:t>Skills</a:t>
            </a:r>
          </a:p>
        </p:txBody>
      </p:sp>
      <p:sp>
        <p:nvSpPr>
          <p:cNvPr id="22" name="TextBox 21"/>
          <p:cNvSpPr txBox="1"/>
          <p:nvPr/>
        </p:nvSpPr>
        <p:spPr>
          <a:xfrm>
            <a:off x="8421343" y="362052"/>
            <a:ext cx="484428" cy="415498"/>
          </a:xfrm>
          <a:prstGeom prst="rect">
            <a:avLst/>
          </a:prstGeom>
          <a:noFill/>
        </p:spPr>
        <p:txBody>
          <a:bodyPr wrap="none" rtlCol="0">
            <a:spAutoFit/>
          </a:bodyPr>
          <a:lstStyle>
            <a:defPPr>
              <a:defRPr lang="ko-KR"/>
            </a:defPPr>
            <a:lvl1pPr algn="ctr">
              <a:defRPr sz="2200" spc="-150">
                <a:gradFill flip="none" rotWithShape="1">
                  <a:gsLst>
                    <a:gs pos="0">
                      <a:schemeClr val="accent2">
                        <a:lumMod val="75000"/>
                      </a:schemeClr>
                    </a:gs>
                    <a:gs pos="100000">
                      <a:schemeClr val="accent5">
                        <a:lumMod val="75000"/>
                      </a:schemeClr>
                    </a:gs>
                  </a:gsLst>
                  <a:lin ang="13500000" scaled="1"/>
                  <a:tileRect/>
                </a:gradFill>
                <a:latin typeface="a뉴고딕M" panose="02020600000000000000" pitchFamily="18" charset="-127"/>
                <a:ea typeface="a뉴고딕M" panose="02020600000000000000" pitchFamily="18" charset="-127"/>
              </a:defRPr>
            </a:lvl1pPr>
          </a:lstStyle>
          <a:p>
            <a:r>
              <a:rPr lang="en-US" altLang="ko-KR" sz="1050" dirty="0">
                <a:solidFill>
                  <a:schemeClr val="tx2">
                    <a:lumMod val="60000"/>
                    <a:lumOff val="40000"/>
                  </a:schemeClr>
                </a:solidFill>
                <a:latin typeface="a뉴고딕L" panose="02020600000000000000" pitchFamily="18" charset="-127"/>
                <a:ea typeface="a뉴고딕L" panose="02020600000000000000" pitchFamily="18" charset="-127"/>
              </a:rPr>
              <a:t>Con</a:t>
            </a:r>
          </a:p>
          <a:p>
            <a:r>
              <a:rPr lang="en-US" altLang="ko-KR" sz="1050" dirty="0" err="1">
                <a:solidFill>
                  <a:schemeClr val="tx2">
                    <a:lumMod val="60000"/>
                    <a:lumOff val="40000"/>
                  </a:schemeClr>
                </a:solidFill>
                <a:latin typeface="a뉴고딕L" panose="02020600000000000000" pitchFamily="18" charset="-127"/>
                <a:ea typeface="a뉴고딕L" panose="02020600000000000000" pitchFamily="18" charset="-127"/>
              </a:rPr>
              <a:t>clusion</a:t>
            </a:r>
            <a:endParaRPr lang="en-US" altLang="ko-KR" sz="1050" dirty="0">
              <a:solidFill>
                <a:schemeClr val="tx2">
                  <a:lumMod val="60000"/>
                  <a:lumOff val="40000"/>
                </a:schemeClr>
              </a:solidFill>
              <a:latin typeface="a뉴고딕L" panose="02020600000000000000" pitchFamily="18" charset="-127"/>
              <a:ea typeface="a뉴고딕L" panose="02020600000000000000" pitchFamily="18" charset="-127"/>
            </a:endParaRPr>
          </a:p>
        </p:txBody>
      </p:sp>
      <p:sp>
        <p:nvSpPr>
          <p:cNvPr id="23" name="TextBox 22"/>
          <p:cNvSpPr txBox="1"/>
          <p:nvPr/>
        </p:nvSpPr>
        <p:spPr>
          <a:xfrm>
            <a:off x="179208" y="88119"/>
            <a:ext cx="849913" cy="769441"/>
          </a:xfrm>
          <a:prstGeom prst="rect">
            <a:avLst/>
          </a:prstGeom>
          <a:noFill/>
        </p:spPr>
        <p:txBody>
          <a:bodyPr wrap="none" rtlCol="0">
            <a:spAutoFit/>
          </a:bodyPr>
          <a:lstStyle>
            <a:defPPr>
              <a:defRPr lang="ko-KR"/>
            </a:defPPr>
            <a:lvl1pPr algn="ctr">
              <a:defRPr sz="2200" spc="-150">
                <a:gradFill flip="none" rotWithShape="1">
                  <a:gsLst>
                    <a:gs pos="0">
                      <a:schemeClr val="accent2">
                        <a:lumMod val="75000"/>
                      </a:schemeClr>
                    </a:gs>
                    <a:gs pos="100000">
                      <a:schemeClr val="accent5">
                        <a:lumMod val="75000"/>
                      </a:schemeClr>
                    </a:gs>
                  </a:gsLst>
                  <a:lin ang="13500000" scaled="1"/>
                  <a:tileRect/>
                </a:gradFill>
                <a:latin typeface="a뉴고딕M" panose="02020600000000000000" pitchFamily="18" charset="-127"/>
                <a:ea typeface="a뉴고딕M" panose="02020600000000000000" pitchFamily="18" charset="-127"/>
              </a:defRPr>
            </a:lvl1pPr>
          </a:lstStyle>
          <a:p>
            <a:pPr algn="l"/>
            <a:r>
              <a:rPr lang="en-US" altLang="ko-KR" sz="4400" dirty="0">
                <a:latin typeface="a뉴고딕E" panose="02020600000000000000" pitchFamily="18" charset="-127"/>
                <a:ea typeface="a뉴고딕E" panose="02020600000000000000" pitchFamily="18" charset="-127"/>
              </a:rPr>
              <a:t>02</a:t>
            </a:r>
            <a:endParaRPr lang="ko-KR" altLang="en-US" sz="4400" dirty="0">
              <a:latin typeface="a뉴고딕E" panose="02020600000000000000" pitchFamily="18" charset="-127"/>
              <a:ea typeface="a뉴고딕E" panose="02020600000000000000" pitchFamily="18" charset="-127"/>
            </a:endParaRPr>
          </a:p>
        </p:txBody>
      </p:sp>
      <p:cxnSp>
        <p:nvCxnSpPr>
          <p:cNvPr id="26" name="직선 연결선 25"/>
          <p:cNvCxnSpPr/>
          <p:nvPr/>
        </p:nvCxnSpPr>
        <p:spPr>
          <a:xfrm>
            <a:off x="7788833" y="430648"/>
            <a:ext cx="0" cy="294876"/>
          </a:xfrm>
          <a:prstGeom prst="line">
            <a:avLst/>
          </a:prstGeom>
          <a:ln cap="rnd">
            <a:solidFill>
              <a:schemeClr val="tx2">
                <a:lumMod val="60000"/>
                <a:lumOff val="40000"/>
                <a:alpha val="90000"/>
              </a:schemeClr>
            </a:solidFill>
          </a:ln>
        </p:spPr>
        <p:style>
          <a:lnRef idx="1">
            <a:schemeClr val="accent1"/>
          </a:lnRef>
          <a:fillRef idx="0">
            <a:schemeClr val="accent1"/>
          </a:fillRef>
          <a:effectRef idx="0">
            <a:schemeClr val="accent1"/>
          </a:effectRef>
          <a:fontRef idx="minor">
            <a:schemeClr val="tx1"/>
          </a:fontRef>
        </p:style>
      </p:cxnSp>
      <p:cxnSp>
        <p:nvCxnSpPr>
          <p:cNvPr id="27" name="직선 연결선 26"/>
          <p:cNvCxnSpPr/>
          <p:nvPr/>
        </p:nvCxnSpPr>
        <p:spPr>
          <a:xfrm>
            <a:off x="8138876" y="430648"/>
            <a:ext cx="0" cy="294876"/>
          </a:xfrm>
          <a:prstGeom prst="line">
            <a:avLst/>
          </a:prstGeom>
          <a:ln cap="rnd">
            <a:solidFill>
              <a:schemeClr val="tx2">
                <a:lumMod val="60000"/>
                <a:lumOff val="40000"/>
                <a:alpha val="90000"/>
              </a:schemeClr>
            </a:solidFill>
          </a:ln>
        </p:spPr>
        <p:style>
          <a:lnRef idx="1">
            <a:schemeClr val="accent1"/>
          </a:lnRef>
          <a:fillRef idx="0">
            <a:schemeClr val="accent1"/>
          </a:fillRef>
          <a:effectRef idx="0">
            <a:schemeClr val="accent1"/>
          </a:effectRef>
          <a:fontRef idx="minor">
            <a:schemeClr val="tx1"/>
          </a:fontRef>
        </p:style>
      </p:cxnSp>
      <p:cxnSp>
        <p:nvCxnSpPr>
          <p:cNvPr id="28" name="직선 연결선 27"/>
          <p:cNvCxnSpPr/>
          <p:nvPr/>
        </p:nvCxnSpPr>
        <p:spPr>
          <a:xfrm>
            <a:off x="8488920" y="430648"/>
            <a:ext cx="0" cy="294876"/>
          </a:xfrm>
          <a:prstGeom prst="line">
            <a:avLst/>
          </a:prstGeom>
          <a:ln cap="rnd">
            <a:solidFill>
              <a:schemeClr val="tx2">
                <a:lumMod val="60000"/>
                <a:lumOff val="40000"/>
                <a:alpha val="90000"/>
              </a:schemeClr>
            </a:solidFill>
          </a:ln>
        </p:spPr>
        <p:style>
          <a:lnRef idx="1">
            <a:schemeClr val="accent1"/>
          </a:lnRef>
          <a:fillRef idx="0">
            <a:schemeClr val="accent1"/>
          </a:fillRef>
          <a:effectRef idx="0">
            <a:schemeClr val="accent1"/>
          </a:effectRef>
          <a:fontRef idx="minor">
            <a:schemeClr val="tx1"/>
          </a:fontRef>
        </p:style>
      </p:cxnSp>
      <p:grpSp>
        <p:nvGrpSpPr>
          <p:cNvPr id="2" name="그룹 1">
            <a:extLst>
              <a:ext uri="{FF2B5EF4-FFF2-40B4-BE49-F238E27FC236}">
                <a16:creationId xmlns:a16="http://schemas.microsoft.com/office/drawing/2014/main" id="{D6FCB7AE-0FC6-4ADE-8C4A-46D59859EBC3}"/>
              </a:ext>
            </a:extLst>
          </p:cNvPr>
          <p:cNvGrpSpPr/>
          <p:nvPr/>
        </p:nvGrpSpPr>
        <p:grpSpPr>
          <a:xfrm>
            <a:off x="515645" y="2034190"/>
            <a:ext cx="8106149" cy="1863286"/>
            <a:chOff x="515918" y="1892419"/>
            <a:chExt cx="8106149" cy="1863286"/>
          </a:xfrm>
        </p:grpSpPr>
        <p:pic>
          <p:nvPicPr>
            <p:cNvPr id="36" name="그림 35">
              <a:extLst>
                <a:ext uri="{FF2B5EF4-FFF2-40B4-BE49-F238E27FC236}">
                  <a16:creationId xmlns:a16="http://schemas.microsoft.com/office/drawing/2014/main" id="{33441DAF-0062-4D64-8406-34A98B4FE5F5}"/>
                </a:ext>
              </a:extLst>
            </p:cNvPr>
            <p:cNvPicPr/>
            <p:nvPr/>
          </p:nvPicPr>
          <p:blipFill rotWithShape="1">
            <a:blip r:embed="rId3">
              <a:extLst>
                <a:ext uri="{28A0092B-C50C-407E-A947-70E740481C1C}">
                  <a14:useLocalDpi xmlns:a14="http://schemas.microsoft.com/office/drawing/2010/main" val="0"/>
                </a:ext>
              </a:extLst>
            </a:blip>
            <a:srcRect r="3674" b="15820"/>
            <a:stretch/>
          </p:blipFill>
          <p:spPr bwMode="auto">
            <a:xfrm>
              <a:off x="609601" y="1958936"/>
              <a:ext cx="7913130" cy="1796748"/>
            </a:xfrm>
            <a:prstGeom prst="rect">
              <a:avLst/>
            </a:prstGeom>
            <a:ln>
              <a:noFill/>
            </a:ln>
            <a:extLst>
              <a:ext uri="{53640926-AAD7-44D8-BBD7-CCE9431645EC}">
                <a14:shadowObscured xmlns:a14="http://schemas.microsoft.com/office/drawing/2010/main"/>
              </a:ext>
            </a:extLst>
          </p:spPr>
        </p:pic>
        <p:sp>
          <p:nvSpPr>
            <p:cNvPr id="38" name="자유형 14">
              <a:extLst>
                <a:ext uri="{FF2B5EF4-FFF2-40B4-BE49-F238E27FC236}">
                  <a16:creationId xmlns:a16="http://schemas.microsoft.com/office/drawing/2014/main" id="{035B6CE2-6F69-40B2-9EA0-6902F3AF95C5}"/>
                </a:ext>
              </a:extLst>
            </p:cNvPr>
            <p:cNvSpPr/>
            <p:nvPr/>
          </p:nvSpPr>
          <p:spPr>
            <a:xfrm>
              <a:off x="515918" y="1892419"/>
              <a:ext cx="8106149" cy="1863286"/>
            </a:xfrm>
            <a:prstGeom prst="round2SameRect">
              <a:avLst/>
            </a:prstGeom>
            <a:noFill/>
            <a:ln w="19050">
              <a:gradFill flip="none" rotWithShape="1">
                <a:gsLst>
                  <a:gs pos="0">
                    <a:schemeClr val="accent5"/>
                  </a:gs>
                  <a:gs pos="100000">
                    <a:schemeClr val="accent2"/>
                  </a:gs>
                </a:gsLst>
                <a:lin ang="135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grpSp>
      <p:sp>
        <p:nvSpPr>
          <p:cNvPr id="54" name="TextBox 53">
            <a:extLst>
              <a:ext uri="{FF2B5EF4-FFF2-40B4-BE49-F238E27FC236}">
                <a16:creationId xmlns:a16="http://schemas.microsoft.com/office/drawing/2014/main" id="{A82EAC4E-7050-4ED6-91CF-CCAF2CA4ECB6}"/>
              </a:ext>
            </a:extLst>
          </p:cNvPr>
          <p:cNvSpPr txBox="1"/>
          <p:nvPr/>
        </p:nvSpPr>
        <p:spPr>
          <a:xfrm>
            <a:off x="515645" y="4256750"/>
            <a:ext cx="8106149" cy="1600438"/>
          </a:xfrm>
          <a:prstGeom prst="rect">
            <a:avLst/>
          </a:prstGeom>
          <a:noFill/>
        </p:spPr>
        <p:txBody>
          <a:bodyPr wrap="square" rtlCol="0">
            <a:spAutoFit/>
          </a:bodyPr>
          <a:lstStyle>
            <a:defPPr>
              <a:defRPr lang="ko-KR"/>
            </a:defPPr>
            <a:lvl1pPr algn="ctr">
              <a:defRPr spc="-150">
                <a:ln w="6350">
                  <a:solidFill>
                    <a:schemeClr val="tx2">
                      <a:lumMod val="75000"/>
                      <a:alpha val="80000"/>
                    </a:schemeClr>
                  </a:solidFill>
                </a:ln>
                <a:solidFill>
                  <a:schemeClr val="tx2">
                    <a:lumMod val="75000"/>
                  </a:schemeClr>
                </a:solidFill>
                <a:latin typeface="a뉴고딕L" panose="02020600000000000000" pitchFamily="18" charset="-127"/>
                <a:ea typeface="a뉴고딕L" panose="02020600000000000000" pitchFamily="18" charset="-127"/>
              </a:defRPr>
            </a:lvl1pPr>
          </a:lstStyle>
          <a:p>
            <a:pPr marL="285750" indent="-285750" algn="l">
              <a:buFont typeface="Arial" panose="020B0604020202020204" pitchFamily="34" charset="0"/>
              <a:buChar char="•"/>
            </a:pPr>
            <a:r>
              <a:rPr lang="en-US" altLang="ko-KR" sz="1400" spc="0" dirty="0">
                <a:latin typeface="굴림" panose="020B0600000101010101" pitchFamily="50" charset="-127"/>
                <a:ea typeface="굴림" panose="020B0600000101010101" pitchFamily="50" charset="-127"/>
              </a:rPr>
              <a:t>Most features of data are categorical data, especially, nominal data (there is no order between categories)</a:t>
            </a:r>
          </a:p>
          <a:p>
            <a:pPr marL="285750" indent="-285750" algn="l">
              <a:buFont typeface="Arial" panose="020B0604020202020204" pitchFamily="34" charset="0"/>
              <a:buChar char="•"/>
            </a:pPr>
            <a:endParaRPr lang="en-US" altLang="ko-KR" sz="1400" spc="0" dirty="0">
              <a:latin typeface="굴림" panose="020B0600000101010101" pitchFamily="50" charset="-127"/>
              <a:ea typeface="굴림" panose="020B0600000101010101" pitchFamily="50" charset="-127"/>
            </a:endParaRPr>
          </a:p>
          <a:p>
            <a:pPr marL="285750" indent="-285750" algn="l">
              <a:buFont typeface="Arial" panose="020B0604020202020204" pitchFamily="34" charset="0"/>
              <a:buChar char="•"/>
            </a:pPr>
            <a:r>
              <a:rPr lang="en-US" altLang="ko-KR" sz="1400" spc="0" dirty="0">
                <a:latin typeface="굴림" panose="020B0600000101010101" pitchFamily="50" charset="-127"/>
                <a:ea typeface="굴림" panose="020B0600000101010101" pitchFamily="50" charset="-127"/>
              </a:rPr>
              <a:t>Some features, kind of genre number or singer, have multi valued attribute divided by ‘|’. This means that this data set is not in first normal form.</a:t>
            </a:r>
          </a:p>
          <a:p>
            <a:pPr marL="285750" indent="-285750" algn="l">
              <a:buFont typeface="Arial" panose="020B0604020202020204" pitchFamily="34" charset="0"/>
              <a:buChar char="•"/>
            </a:pPr>
            <a:endParaRPr lang="en-US" altLang="ko-KR" sz="1400" spc="0" dirty="0">
              <a:latin typeface="굴림" panose="020B0600000101010101" pitchFamily="50" charset="-127"/>
              <a:ea typeface="굴림" panose="020B0600000101010101" pitchFamily="50" charset="-127"/>
            </a:endParaRPr>
          </a:p>
          <a:p>
            <a:pPr marL="285750" indent="-285750" algn="l">
              <a:buFont typeface="Arial" panose="020B0604020202020204" pitchFamily="34" charset="0"/>
              <a:buChar char="•"/>
            </a:pPr>
            <a:r>
              <a:rPr lang="en-US" altLang="ko-KR" sz="1400" spc="0" dirty="0">
                <a:latin typeface="굴림" panose="020B0600000101010101" pitchFamily="50" charset="-127"/>
                <a:ea typeface="굴림" panose="020B0600000101010101" pitchFamily="50" charset="-127"/>
              </a:rPr>
              <a:t>‘</a:t>
            </a:r>
            <a:r>
              <a:rPr lang="en-US" altLang="ko-KR" sz="1400" spc="0" dirty="0" err="1">
                <a:latin typeface="굴림" panose="020B0600000101010101" pitchFamily="50" charset="-127"/>
                <a:ea typeface="굴림" panose="020B0600000101010101" pitchFamily="50" charset="-127"/>
              </a:rPr>
              <a:t>Members</a:t>
            </a:r>
            <a:r>
              <a:rPr lang="en-US" altLang="ko-KR" sz="1400" spc="0" err="1">
                <a:latin typeface="굴림" panose="020B0600000101010101" pitchFamily="50" charset="-127"/>
                <a:ea typeface="굴림" panose="020B0600000101010101" pitchFamily="50" charset="-127"/>
              </a:rPr>
              <a:t>.</a:t>
            </a:r>
            <a:r>
              <a:rPr lang="en-US" altLang="ko-KR" sz="1400" spc="0">
                <a:latin typeface="굴림" panose="020B0600000101010101" pitchFamily="50" charset="-127"/>
                <a:ea typeface="굴림" panose="020B0600000101010101" pitchFamily="50" charset="-127"/>
              </a:rPr>
              <a:t>csv’ </a:t>
            </a:r>
            <a:r>
              <a:rPr lang="en-US" altLang="ko-KR" sz="1400" spc="0" dirty="0">
                <a:latin typeface="굴림" panose="020B0600000101010101" pitchFamily="50" charset="-127"/>
                <a:ea typeface="굴림" panose="020B0600000101010101" pitchFamily="50" charset="-127"/>
              </a:rPr>
              <a:t>file is not a complete data file. Especially for age feature.</a:t>
            </a:r>
          </a:p>
        </p:txBody>
      </p:sp>
      <p:cxnSp>
        <p:nvCxnSpPr>
          <p:cNvPr id="56" name="직선 연결선 55">
            <a:extLst>
              <a:ext uri="{FF2B5EF4-FFF2-40B4-BE49-F238E27FC236}">
                <a16:creationId xmlns:a16="http://schemas.microsoft.com/office/drawing/2014/main" id="{93A690DB-1A72-4E06-BF00-DDECADC086B3}"/>
              </a:ext>
            </a:extLst>
          </p:cNvPr>
          <p:cNvCxnSpPr>
            <a:cxnSpLocks/>
          </p:cNvCxnSpPr>
          <p:nvPr/>
        </p:nvCxnSpPr>
        <p:spPr>
          <a:xfrm>
            <a:off x="521111" y="4136958"/>
            <a:ext cx="8107243" cy="0"/>
          </a:xfrm>
          <a:prstGeom prst="line">
            <a:avLst/>
          </a:prstGeom>
          <a:ln w="12700">
            <a:gradFill flip="none" rotWithShape="1">
              <a:gsLst>
                <a:gs pos="0">
                  <a:schemeClr val="accent2"/>
                </a:gs>
                <a:gs pos="100000">
                  <a:schemeClr val="accent5"/>
                </a:gs>
              </a:gsLst>
              <a:lin ang="13500000" scaled="1"/>
              <a:tileRect/>
            </a:gradFill>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DB293B2E-AA5B-4DD2-A06A-55AAA90C4187}"/>
              </a:ext>
            </a:extLst>
          </p:cNvPr>
          <p:cNvSpPr txBox="1"/>
          <p:nvPr/>
        </p:nvSpPr>
        <p:spPr>
          <a:xfrm>
            <a:off x="459752" y="1330701"/>
            <a:ext cx="1822807" cy="430887"/>
          </a:xfrm>
          <a:prstGeom prst="rect">
            <a:avLst/>
          </a:prstGeom>
          <a:noFill/>
        </p:spPr>
        <p:txBody>
          <a:bodyPr wrap="none" rtlCol="0">
            <a:spAutoFit/>
          </a:bodyPr>
          <a:lstStyle/>
          <a:p>
            <a:r>
              <a:rPr lang="en-US" altLang="ko-KR" sz="2200" dirty="0">
                <a:ln>
                  <a:solidFill>
                    <a:srgbClr val="464646">
                      <a:alpha val="80000"/>
                    </a:srgbClr>
                  </a:solidFill>
                </a:ln>
                <a:solidFill>
                  <a:srgbClr val="464646"/>
                </a:solidFill>
              </a:rPr>
              <a:t>Data structure</a:t>
            </a:r>
            <a:endParaRPr lang="ko-KR" altLang="en-US" sz="2200" dirty="0">
              <a:ln>
                <a:solidFill>
                  <a:srgbClr val="464646">
                    <a:alpha val="80000"/>
                  </a:srgbClr>
                </a:solidFill>
              </a:ln>
              <a:solidFill>
                <a:srgbClr val="464646"/>
              </a:solidFill>
            </a:endParaRPr>
          </a:p>
        </p:txBody>
      </p:sp>
    </p:spTree>
    <p:extLst>
      <p:ext uri="{BB962C8B-B14F-4D97-AF65-F5344CB8AC3E}">
        <p14:creationId xmlns:p14="http://schemas.microsoft.com/office/powerpoint/2010/main" val="29827411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986137" y="305389"/>
            <a:ext cx="1404552" cy="430887"/>
          </a:xfrm>
          <a:prstGeom prst="rect">
            <a:avLst/>
          </a:prstGeom>
          <a:noFill/>
        </p:spPr>
        <p:txBody>
          <a:bodyPr wrap="none" rtlCol="0">
            <a:spAutoFit/>
          </a:bodyPr>
          <a:lstStyle>
            <a:defPPr>
              <a:defRPr lang="ko-KR"/>
            </a:defPPr>
            <a:lvl1pPr algn="ctr">
              <a:defRPr spc="-150">
                <a:ln w="6350">
                  <a:solidFill>
                    <a:schemeClr val="tx2">
                      <a:lumMod val="75000"/>
                      <a:alpha val="80000"/>
                    </a:schemeClr>
                  </a:solidFill>
                </a:ln>
                <a:solidFill>
                  <a:schemeClr val="tx2">
                    <a:lumMod val="75000"/>
                  </a:schemeClr>
                </a:solidFill>
                <a:latin typeface="a뉴고딕L" panose="02020600000000000000" pitchFamily="18" charset="-127"/>
                <a:ea typeface="a뉴고딕L" panose="02020600000000000000" pitchFamily="18" charset="-127"/>
              </a:defRPr>
            </a:lvl1pPr>
          </a:lstStyle>
          <a:p>
            <a:pPr algn="l"/>
            <a:r>
              <a:rPr lang="en-US" altLang="ko-KR" sz="2200" dirty="0">
                <a:latin typeface="a뉴고딕M" panose="02020600000000000000" pitchFamily="18" charset="-127"/>
                <a:ea typeface="a뉴고딕M" panose="02020600000000000000" pitchFamily="18" charset="-127"/>
              </a:rPr>
              <a:t>Used Data</a:t>
            </a:r>
            <a:endParaRPr lang="ko-KR" altLang="en-US" sz="2200" dirty="0">
              <a:latin typeface="a뉴고딕M" panose="02020600000000000000" pitchFamily="18" charset="-127"/>
              <a:ea typeface="a뉴고딕M" panose="02020600000000000000" pitchFamily="18" charset="-127"/>
            </a:endParaRPr>
          </a:p>
        </p:txBody>
      </p:sp>
      <p:sp>
        <p:nvSpPr>
          <p:cNvPr id="17" name="직사각형 16"/>
          <p:cNvSpPr/>
          <p:nvPr/>
        </p:nvSpPr>
        <p:spPr>
          <a:xfrm>
            <a:off x="307614" y="768377"/>
            <a:ext cx="8528773" cy="72000"/>
          </a:xfrm>
          <a:prstGeom prst="rect">
            <a:avLst/>
          </a:prstGeom>
          <a:gradFill>
            <a:gsLst>
              <a:gs pos="50000">
                <a:schemeClr val="accent4">
                  <a:alpha val="90000"/>
                </a:schemeClr>
              </a:gs>
              <a:gs pos="0">
                <a:schemeClr val="accent2">
                  <a:alpha val="90000"/>
                </a:schemeClr>
              </a:gs>
              <a:gs pos="100000">
                <a:schemeClr val="accent5">
                  <a:alpha val="90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8" name="직사각형 17"/>
          <p:cNvSpPr/>
          <p:nvPr/>
        </p:nvSpPr>
        <p:spPr>
          <a:xfrm rot="10800000">
            <a:off x="0" y="6634592"/>
            <a:ext cx="9144000" cy="223407"/>
          </a:xfrm>
          <a:prstGeom prst="rect">
            <a:avLst/>
          </a:prstGeom>
          <a:gradFill>
            <a:gsLst>
              <a:gs pos="50000">
                <a:schemeClr val="accent4">
                  <a:alpha val="90000"/>
                </a:schemeClr>
              </a:gs>
              <a:gs pos="0">
                <a:schemeClr val="accent2">
                  <a:alpha val="90000"/>
                </a:schemeClr>
              </a:gs>
              <a:gs pos="100000">
                <a:schemeClr val="accent5">
                  <a:alpha val="90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9" name="TextBox 18"/>
          <p:cNvSpPr txBox="1"/>
          <p:nvPr/>
        </p:nvSpPr>
        <p:spPr>
          <a:xfrm>
            <a:off x="7356383" y="362052"/>
            <a:ext cx="503664" cy="415498"/>
          </a:xfrm>
          <a:prstGeom prst="rect">
            <a:avLst/>
          </a:prstGeom>
          <a:noFill/>
        </p:spPr>
        <p:txBody>
          <a:bodyPr wrap="none" rtlCol="0">
            <a:spAutoFit/>
          </a:bodyPr>
          <a:lstStyle>
            <a:defPPr>
              <a:defRPr lang="ko-KR"/>
            </a:defPPr>
            <a:lvl1pPr algn="ctr">
              <a:defRPr sz="2200" spc="-150">
                <a:gradFill flip="none" rotWithShape="1">
                  <a:gsLst>
                    <a:gs pos="0">
                      <a:schemeClr val="accent2">
                        <a:lumMod val="75000"/>
                      </a:schemeClr>
                    </a:gs>
                    <a:gs pos="100000">
                      <a:schemeClr val="accent5">
                        <a:lumMod val="75000"/>
                      </a:schemeClr>
                    </a:gs>
                  </a:gsLst>
                  <a:lin ang="13500000" scaled="1"/>
                  <a:tileRect/>
                </a:gradFill>
                <a:latin typeface="a뉴고딕M" panose="02020600000000000000" pitchFamily="18" charset="-127"/>
                <a:ea typeface="a뉴고딕M" panose="02020600000000000000" pitchFamily="18" charset="-127"/>
              </a:defRPr>
            </a:lvl1pPr>
          </a:lstStyle>
          <a:p>
            <a:r>
              <a:rPr lang="en-US" altLang="ko-KR" sz="1050" dirty="0">
                <a:solidFill>
                  <a:schemeClr val="tx2">
                    <a:lumMod val="60000"/>
                    <a:lumOff val="40000"/>
                  </a:schemeClr>
                </a:solidFill>
                <a:latin typeface="a뉴고딕L" panose="02020600000000000000" pitchFamily="18" charset="-127"/>
                <a:ea typeface="a뉴고딕L" panose="02020600000000000000" pitchFamily="18" charset="-127"/>
              </a:rPr>
              <a:t>Intro</a:t>
            </a:r>
          </a:p>
          <a:p>
            <a:r>
              <a:rPr lang="en-US" altLang="ko-KR" sz="1050" dirty="0">
                <a:solidFill>
                  <a:schemeClr val="tx2">
                    <a:lumMod val="60000"/>
                    <a:lumOff val="40000"/>
                  </a:schemeClr>
                </a:solidFill>
                <a:latin typeface="a뉴고딕L" panose="02020600000000000000" pitchFamily="18" charset="-127"/>
                <a:ea typeface="a뉴고딕L" panose="02020600000000000000" pitchFamily="18" charset="-127"/>
              </a:rPr>
              <a:t>duction	</a:t>
            </a:r>
            <a:endParaRPr lang="ko-KR" altLang="en-US" sz="1050" dirty="0">
              <a:solidFill>
                <a:schemeClr val="tx2">
                  <a:lumMod val="60000"/>
                  <a:lumOff val="40000"/>
                </a:schemeClr>
              </a:solidFill>
              <a:latin typeface="a뉴고딕L" panose="02020600000000000000" pitchFamily="18" charset="-127"/>
              <a:ea typeface="a뉴고딕L" panose="02020600000000000000" pitchFamily="18" charset="-127"/>
            </a:endParaRPr>
          </a:p>
        </p:txBody>
      </p:sp>
      <p:sp>
        <p:nvSpPr>
          <p:cNvPr id="20" name="TextBox 19"/>
          <p:cNvSpPr txBox="1"/>
          <p:nvPr/>
        </p:nvSpPr>
        <p:spPr>
          <a:xfrm>
            <a:off x="7745028" y="362052"/>
            <a:ext cx="429926" cy="415498"/>
          </a:xfrm>
          <a:prstGeom prst="rect">
            <a:avLst/>
          </a:prstGeom>
          <a:noFill/>
        </p:spPr>
        <p:txBody>
          <a:bodyPr wrap="none" rtlCol="0">
            <a:spAutoFit/>
          </a:bodyPr>
          <a:lstStyle>
            <a:defPPr>
              <a:defRPr lang="ko-KR"/>
            </a:defPPr>
            <a:lvl1pPr algn="ctr">
              <a:defRPr sz="2200" spc="-150">
                <a:gradFill flip="none" rotWithShape="1">
                  <a:gsLst>
                    <a:gs pos="0">
                      <a:schemeClr val="accent2">
                        <a:lumMod val="75000"/>
                      </a:schemeClr>
                    </a:gs>
                    <a:gs pos="100000">
                      <a:schemeClr val="accent5">
                        <a:lumMod val="75000"/>
                      </a:schemeClr>
                    </a:gs>
                  </a:gsLst>
                  <a:lin ang="13500000" scaled="1"/>
                  <a:tileRect/>
                </a:gradFill>
                <a:latin typeface="a뉴고딕M" panose="02020600000000000000" pitchFamily="18" charset="-127"/>
                <a:ea typeface="a뉴고딕M" panose="02020600000000000000" pitchFamily="18" charset="-127"/>
              </a:defRPr>
            </a:lvl1pPr>
          </a:lstStyle>
          <a:p>
            <a:r>
              <a:rPr lang="en-US" altLang="ko-KR" sz="1050" dirty="0"/>
              <a:t>Used</a:t>
            </a:r>
          </a:p>
          <a:p>
            <a:r>
              <a:rPr lang="en-US" altLang="ko-KR" sz="1050" dirty="0"/>
              <a:t>Data</a:t>
            </a:r>
            <a:endParaRPr lang="ko-KR" altLang="en-US" sz="1050" dirty="0"/>
          </a:p>
        </p:txBody>
      </p:sp>
      <p:sp>
        <p:nvSpPr>
          <p:cNvPr id="21" name="TextBox 20"/>
          <p:cNvSpPr txBox="1"/>
          <p:nvPr/>
        </p:nvSpPr>
        <p:spPr>
          <a:xfrm>
            <a:off x="8100820" y="362052"/>
            <a:ext cx="421910" cy="415498"/>
          </a:xfrm>
          <a:prstGeom prst="rect">
            <a:avLst/>
          </a:prstGeom>
          <a:noFill/>
        </p:spPr>
        <p:txBody>
          <a:bodyPr wrap="none" rtlCol="0">
            <a:spAutoFit/>
          </a:bodyPr>
          <a:lstStyle>
            <a:defPPr>
              <a:defRPr lang="ko-KR"/>
            </a:defPPr>
            <a:lvl1pPr algn="ctr">
              <a:defRPr sz="2200" spc="-150">
                <a:gradFill flip="none" rotWithShape="1">
                  <a:gsLst>
                    <a:gs pos="0">
                      <a:schemeClr val="accent2">
                        <a:lumMod val="75000"/>
                      </a:schemeClr>
                    </a:gs>
                    <a:gs pos="100000">
                      <a:schemeClr val="accent5">
                        <a:lumMod val="75000"/>
                      </a:schemeClr>
                    </a:gs>
                  </a:gsLst>
                  <a:lin ang="13500000" scaled="1"/>
                  <a:tileRect/>
                </a:gradFill>
                <a:latin typeface="a뉴고딕M" panose="02020600000000000000" pitchFamily="18" charset="-127"/>
                <a:ea typeface="a뉴고딕M" panose="02020600000000000000" pitchFamily="18" charset="-127"/>
              </a:defRPr>
            </a:lvl1pPr>
          </a:lstStyle>
          <a:p>
            <a:r>
              <a:rPr lang="en-US" altLang="ko-KR" sz="1050" dirty="0">
                <a:solidFill>
                  <a:schemeClr val="tx2">
                    <a:lumMod val="60000"/>
                    <a:lumOff val="40000"/>
                  </a:schemeClr>
                </a:solidFill>
                <a:latin typeface="a뉴고딕L" panose="02020600000000000000" pitchFamily="18" charset="-127"/>
                <a:ea typeface="a뉴고딕L" panose="02020600000000000000" pitchFamily="18" charset="-127"/>
              </a:rPr>
              <a:t>Used</a:t>
            </a:r>
          </a:p>
          <a:p>
            <a:r>
              <a:rPr lang="en-US" altLang="ko-KR" sz="1050" dirty="0">
                <a:solidFill>
                  <a:schemeClr val="tx2">
                    <a:lumMod val="60000"/>
                    <a:lumOff val="40000"/>
                  </a:schemeClr>
                </a:solidFill>
                <a:latin typeface="a뉴고딕L" panose="02020600000000000000" pitchFamily="18" charset="-127"/>
                <a:ea typeface="a뉴고딕L" panose="02020600000000000000" pitchFamily="18" charset="-127"/>
              </a:rPr>
              <a:t>Skills</a:t>
            </a:r>
          </a:p>
        </p:txBody>
      </p:sp>
      <p:sp>
        <p:nvSpPr>
          <p:cNvPr id="22" name="TextBox 21"/>
          <p:cNvSpPr txBox="1"/>
          <p:nvPr/>
        </p:nvSpPr>
        <p:spPr>
          <a:xfrm>
            <a:off x="8421343" y="362052"/>
            <a:ext cx="484428" cy="415498"/>
          </a:xfrm>
          <a:prstGeom prst="rect">
            <a:avLst/>
          </a:prstGeom>
          <a:noFill/>
        </p:spPr>
        <p:txBody>
          <a:bodyPr wrap="none" rtlCol="0">
            <a:spAutoFit/>
          </a:bodyPr>
          <a:lstStyle>
            <a:defPPr>
              <a:defRPr lang="ko-KR"/>
            </a:defPPr>
            <a:lvl1pPr algn="ctr">
              <a:defRPr sz="2200" spc="-150">
                <a:gradFill flip="none" rotWithShape="1">
                  <a:gsLst>
                    <a:gs pos="0">
                      <a:schemeClr val="accent2">
                        <a:lumMod val="75000"/>
                      </a:schemeClr>
                    </a:gs>
                    <a:gs pos="100000">
                      <a:schemeClr val="accent5">
                        <a:lumMod val="75000"/>
                      </a:schemeClr>
                    </a:gs>
                  </a:gsLst>
                  <a:lin ang="13500000" scaled="1"/>
                  <a:tileRect/>
                </a:gradFill>
                <a:latin typeface="a뉴고딕M" panose="02020600000000000000" pitchFamily="18" charset="-127"/>
                <a:ea typeface="a뉴고딕M" panose="02020600000000000000" pitchFamily="18" charset="-127"/>
              </a:defRPr>
            </a:lvl1pPr>
          </a:lstStyle>
          <a:p>
            <a:r>
              <a:rPr lang="en-US" altLang="ko-KR" sz="1050" dirty="0">
                <a:solidFill>
                  <a:schemeClr val="tx2">
                    <a:lumMod val="60000"/>
                    <a:lumOff val="40000"/>
                  </a:schemeClr>
                </a:solidFill>
                <a:latin typeface="a뉴고딕L" panose="02020600000000000000" pitchFamily="18" charset="-127"/>
                <a:ea typeface="a뉴고딕L" panose="02020600000000000000" pitchFamily="18" charset="-127"/>
              </a:rPr>
              <a:t>Con</a:t>
            </a:r>
          </a:p>
          <a:p>
            <a:r>
              <a:rPr lang="en-US" altLang="ko-KR" sz="1050" dirty="0" err="1">
                <a:solidFill>
                  <a:schemeClr val="tx2">
                    <a:lumMod val="60000"/>
                    <a:lumOff val="40000"/>
                  </a:schemeClr>
                </a:solidFill>
                <a:latin typeface="a뉴고딕L" panose="02020600000000000000" pitchFamily="18" charset="-127"/>
                <a:ea typeface="a뉴고딕L" panose="02020600000000000000" pitchFamily="18" charset="-127"/>
              </a:rPr>
              <a:t>clusion</a:t>
            </a:r>
            <a:endParaRPr lang="en-US" altLang="ko-KR" sz="1050" dirty="0">
              <a:solidFill>
                <a:schemeClr val="tx2">
                  <a:lumMod val="60000"/>
                  <a:lumOff val="40000"/>
                </a:schemeClr>
              </a:solidFill>
              <a:latin typeface="a뉴고딕L" panose="02020600000000000000" pitchFamily="18" charset="-127"/>
              <a:ea typeface="a뉴고딕L" panose="02020600000000000000" pitchFamily="18" charset="-127"/>
            </a:endParaRPr>
          </a:p>
        </p:txBody>
      </p:sp>
      <p:sp>
        <p:nvSpPr>
          <p:cNvPr id="23" name="TextBox 22"/>
          <p:cNvSpPr txBox="1"/>
          <p:nvPr/>
        </p:nvSpPr>
        <p:spPr>
          <a:xfrm>
            <a:off x="179208" y="88119"/>
            <a:ext cx="849913" cy="769441"/>
          </a:xfrm>
          <a:prstGeom prst="rect">
            <a:avLst/>
          </a:prstGeom>
          <a:noFill/>
        </p:spPr>
        <p:txBody>
          <a:bodyPr wrap="none" rtlCol="0">
            <a:spAutoFit/>
          </a:bodyPr>
          <a:lstStyle>
            <a:defPPr>
              <a:defRPr lang="ko-KR"/>
            </a:defPPr>
            <a:lvl1pPr algn="ctr">
              <a:defRPr sz="2200" spc="-150">
                <a:gradFill flip="none" rotWithShape="1">
                  <a:gsLst>
                    <a:gs pos="0">
                      <a:schemeClr val="accent2">
                        <a:lumMod val="75000"/>
                      </a:schemeClr>
                    </a:gs>
                    <a:gs pos="100000">
                      <a:schemeClr val="accent5">
                        <a:lumMod val="75000"/>
                      </a:schemeClr>
                    </a:gs>
                  </a:gsLst>
                  <a:lin ang="13500000" scaled="1"/>
                  <a:tileRect/>
                </a:gradFill>
                <a:latin typeface="a뉴고딕M" panose="02020600000000000000" pitchFamily="18" charset="-127"/>
                <a:ea typeface="a뉴고딕M" panose="02020600000000000000" pitchFamily="18" charset="-127"/>
              </a:defRPr>
            </a:lvl1pPr>
          </a:lstStyle>
          <a:p>
            <a:pPr algn="l"/>
            <a:r>
              <a:rPr lang="en-US" altLang="ko-KR" sz="4400" dirty="0">
                <a:latin typeface="a뉴고딕E" panose="02020600000000000000" pitchFamily="18" charset="-127"/>
                <a:ea typeface="a뉴고딕E" panose="02020600000000000000" pitchFamily="18" charset="-127"/>
              </a:rPr>
              <a:t>02</a:t>
            </a:r>
            <a:endParaRPr lang="ko-KR" altLang="en-US" sz="4400" dirty="0">
              <a:latin typeface="a뉴고딕E" panose="02020600000000000000" pitchFamily="18" charset="-127"/>
              <a:ea typeface="a뉴고딕E" panose="02020600000000000000" pitchFamily="18" charset="-127"/>
            </a:endParaRPr>
          </a:p>
        </p:txBody>
      </p:sp>
      <p:cxnSp>
        <p:nvCxnSpPr>
          <p:cNvPr id="26" name="직선 연결선 25"/>
          <p:cNvCxnSpPr/>
          <p:nvPr/>
        </p:nvCxnSpPr>
        <p:spPr>
          <a:xfrm>
            <a:off x="7788833" y="430648"/>
            <a:ext cx="0" cy="294876"/>
          </a:xfrm>
          <a:prstGeom prst="line">
            <a:avLst/>
          </a:prstGeom>
          <a:ln cap="rnd">
            <a:solidFill>
              <a:schemeClr val="tx2">
                <a:lumMod val="60000"/>
                <a:lumOff val="40000"/>
                <a:alpha val="90000"/>
              </a:schemeClr>
            </a:solidFill>
          </a:ln>
        </p:spPr>
        <p:style>
          <a:lnRef idx="1">
            <a:schemeClr val="accent1"/>
          </a:lnRef>
          <a:fillRef idx="0">
            <a:schemeClr val="accent1"/>
          </a:fillRef>
          <a:effectRef idx="0">
            <a:schemeClr val="accent1"/>
          </a:effectRef>
          <a:fontRef idx="minor">
            <a:schemeClr val="tx1"/>
          </a:fontRef>
        </p:style>
      </p:cxnSp>
      <p:cxnSp>
        <p:nvCxnSpPr>
          <p:cNvPr id="27" name="직선 연결선 26"/>
          <p:cNvCxnSpPr/>
          <p:nvPr/>
        </p:nvCxnSpPr>
        <p:spPr>
          <a:xfrm>
            <a:off x="8138876" y="430648"/>
            <a:ext cx="0" cy="294876"/>
          </a:xfrm>
          <a:prstGeom prst="line">
            <a:avLst/>
          </a:prstGeom>
          <a:ln cap="rnd">
            <a:solidFill>
              <a:schemeClr val="tx2">
                <a:lumMod val="60000"/>
                <a:lumOff val="40000"/>
                <a:alpha val="90000"/>
              </a:schemeClr>
            </a:solidFill>
          </a:ln>
        </p:spPr>
        <p:style>
          <a:lnRef idx="1">
            <a:schemeClr val="accent1"/>
          </a:lnRef>
          <a:fillRef idx="0">
            <a:schemeClr val="accent1"/>
          </a:fillRef>
          <a:effectRef idx="0">
            <a:schemeClr val="accent1"/>
          </a:effectRef>
          <a:fontRef idx="minor">
            <a:schemeClr val="tx1"/>
          </a:fontRef>
        </p:style>
      </p:cxnSp>
      <p:cxnSp>
        <p:nvCxnSpPr>
          <p:cNvPr id="28" name="직선 연결선 27"/>
          <p:cNvCxnSpPr/>
          <p:nvPr/>
        </p:nvCxnSpPr>
        <p:spPr>
          <a:xfrm>
            <a:off x="8488920" y="430648"/>
            <a:ext cx="0" cy="294876"/>
          </a:xfrm>
          <a:prstGeom prst="line">
            <a:avLst/>
          </a:prstGeom>
          <a:ln cap="rnd">
            <a:solidFill>
              <a:schemeClr val="tx2">
                <a:lumMod val="60000"/>
                <a:lumOff val="40000"/>
                <a:alpha val="90000"/>
              </a:schemeClr>
            </a:solidFill>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A82EAC4E-7050-4ED6-91CF-CCAF2CA4ECB6}"/>
              </a:ext>
            </a:extLst>
          </p:cNvPr>
          <p:cNvSpPr txBox="1"/>
          <p:nvPr/>
        </p:nvSpPr>
        <p:spPr>
          <a:xfrm>
            <a:off x="1047774" y="4183056"/>
            <a:ext cx="930896" cy="307777"/>
          </a:xfrm>
          <a:prstGeom prst="rect">
            <a:avLst/>
          </a:prstGeom>
          <a:noFill/>
        </p:spPr>
        <p:txBody>
          <a:bodyPr wrap="none" rtlCol="0">
            <a:spAutoFit/>
          </a:bodyPr>
          <a:lstStyle>
            <a:defPPr>
              <a:defRPr lang="ko-KR"/>
            </a:defPPr>
            <a:lvl1pPr algn="ctr">
              <a:defRPr spc="-150">
                <a:ln w="6350">
                  <a:solidFill>
                    <a:schemeClr val="tx2">
                      <a:lumMod val="75000"/>
                      <a:alpha val="80000"/>
                    </a:schemeClr>
                  </a:solidFill>
                </a:ln>
                <a:solidFill>
                  <a:schemeClr val="tx2">
                    <a:lumMod val="75000"/>
                  </a:schemeClr>
                </a:solidFill>
                <a:latin typeface="a뉴고딕L" panose="02020600000000000000" pitchFamily="18" charset="-127"/>
                <a:ea typeface="a뉴고딕L" panose="02020600000000000000" pitchFamily="18" charset="-127"/>
              </a:defRPr>
            </a:lvl1pPr>
          </a:lstStyle>
          <a:p>
            <a:r>
              <a:rPr lang="en-US" altLang="ko-KR" sz="1400" spc="0" dirty="0"/>
              <a:t>members</a:t>
            </a:r>
          </a:p>
        </p:txBody>
      </p:sp>
      <p:cxnSp>
        <p:nvCxnSpPr>
          <p:cNvPr id="55" name="직선 연결선 54">
            <a:extLst>
              <a:ext uri="{FF2B5EF4-FFF2-40B4-BE49-F238E27FC236}">
                <a16:creationId xmlns:a16="http://schemas.microsoft.com/office/drawing/2014/main" id="{C915469A-C202-41E3-B456-3CCCF0A46DD1}"/>
              </a:ext>
            </a:extLst>
          </p:cNvPr>
          <p:cNvCxnSpPr/>
          <p:nvPr/>
        </p:nvCxnSpPr>
        <p:spPr>
          <a:xfrm>
            <a:off x="521111" y="4554968"/>
            <a:ext cx="1996236" cy="0"/>
          </a:xfrm>
          <a:prstGeom prst="line">
            <a:avLst/>
          </a:prstGeom>
          <a:ln w="12700">
            <a:gradFill flip="none" rotWithShape="1">
              <a:gsLst>
                <a:gs pos="0">
                  <a:schemeClr val="accent2"/>
                </a:gs>
                <a:gs pos="100000">
                  <a:schemeClr val="accent5"/>
                </a:gs>
              </a:gsLst>
              <a:lin ang="13500000" scaled="1"/>
              <a:tileRect/>
            </a:gradFill>
          </a:ln>
        </p:spPr>
        <p:style>
          <a:lnRef idx="1">
            <a:schemeClr val="accent1"/>
          </a:lnRef>
          <a:fillRef idx="0">
            <a:schemeClr val="accent1"/>
          </a:fillRef>
          <a:effectRef idx="0">
            <a:schemeClr val="accent1"/>
          </a:effectRef>
          <a:fontRef idx="minor">
            <a:schemeClr val="tx1"/>
          </a:fontRef>
        </p:style>
      </p:cxnSp>
      <p:cxnSp>
        <p:nvCxnSpPr>
          <p:cNvPr id="56" name="직선 연결선 55">
            <a:extLst>
              <a:ext uri="{FF2B5EF4-FFF2-40B4-BE49-F238E27FC236}">
                <a16:creationId xmlns:a16="http://schemas.microsoft.com/office/drawing/2014/main" id="{93A690DB-1A72-4E06-BF00-DDECADC086B3}"/>
              </a:ext>
            </a:extLst>
          </p:cNvPr>
          <p:cNvCxnSpPr/>
          <p:nvPr/>
        </p:nvCxnSpPr>
        <p:spPr>
          <a:xfrm>
            <a:off x="521111" y="4148993"/>
            <a:ext cx="1996236" cy="0"/>
          </a:xfrm>
          <a:prstGeom prst="line">
            <a:avLst/>
          </a:prstGeom>
          <a:ln w="12700">
            <a:gradFill flip="none" rotWithShape="1">
              <a:gsLst>
                <a:gs pos="0">
                  <a:schemeClr val="accent2"/>
                </a:gs>
                <a:gs pos="100000">
                  <a:schemeClr val="accent5"/>
                </a:gs>
              </a:gsLst>
              <a:lin ang="13500000" scaled="1"/>
              <a:tileRect/>
            </a:gradFill>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A19D3721-025F-4A55-92E9-E3B38BC24E4E}"/>
              </a:ext>
            </a:extLst>
          </p:cNvPr>
          <p:cNvSpPr txBox="1"/>
          <p:nvPr/>
        </p:nvSpPr>
        <p:spPr>
          <a:xfrm>
            <a:off x="4096062" y="4183056"/>
            <a:ext cx="945323" cy="307777"/>
          </a:xfrm>
          <a:prstGeom prst="rect">
            <a:avLst/>
          </a:prstGeom>
          <a:noFill/>
        </p:spPr>
        <p:txBody>
          <a:bodyPr wrap="none" rtlCol="0">
            <a:spAutoFit/>
          </a:bodyPr>
          <a:lstStyle>
            <a:defPPr>
              <a:defRPr lang="ko-KR"/>
            </a:defPPr>
            <a:lvl1pPr algn="ctr">
              <a:defRPr spc="-150">
                <a:ln w="6350">
                  <a:solidFill>
                    <a:schemeClr val="tx2">
                      <a:lumMod val="75000"/>
                      <a:alpha val="80000"/>
                    </a:schemeClr>
                  </a:solidFill>
                </a:ln>
                <a:solidFill>
                  <a:schemeClr val="tx2">
                    <a:lumMod val="75000"/>
                  </a:schemeClr>
                </a:solidFill>
                <a:latin typeface="a뉴고딕L" panose="02020600000000000000" pitchFamily="18" charset="-127"/>
                <a:ea typeface="a뉴고딕L" panose="02020600000000000000" pitchFamily="18" charset="-127"/>
              </a:defRPr>
            </a:lvl1pPr>
          </a:lstStyle>
          <a:p>
            <a:r>
              <a:rPr lang="en-US" altLang="ko-KR" sz="1400" spc="0" dirty="0"/>
              <a:t>train/test</a:t>
            </a:r>
          </a:p>
        </p:txBody>
      </p:sp>
      <p:cxnSp>
        <p:nvCxnSpPr>
          <p:cNvPr id="58" name="직선 연결선 57">
            <a:extLst>
              <a:ext uri="{FF2B5EF4-FFF2-40B4-BE49-F238E27FC236}">
                <a16:creationId xmlns:a16="http://schemas.microsoft.com/office/drawing/2014/main" id="{A0098C43-ABAB-4B72-B7DA-48E79849D993}"/>
              </a:ext>
            </a:extLst>
          </p:cNvPr>
          <p:cNvCxnSpPr/>
          <p:nvPr/>
        </p:nvCxnSpPr>
        <p:spPr>
          <a:xfrm>
            <a:off x="3576614" y="4554968"/>
            <a:ext cx="1996236" cy="0"/>
          </a:xfrm>
          <a:prstGeom prst="line">
            <a:avLst/>
          </a:prstGeom>
          <a:ln w="12700">
            <a:gradFill flip="none" rotWithShape="1">
              <a:gsLst>
                <a:gs pos="0">
                  <a:schemeClr val="accent2"/>
                </a:gs>
                <a:gs pos="100000">
                  <a:schemeClr val="accent5"/>
                </a:gs>
              </a:gsLst>
              <a:lin ang="13500000" scaled="1"/>
              <a:tileRect/>
            </a:gradFill>
          </a:ln>
        </p:spPr>
        <p:style>
          <a:lnRef idx="1">
            <a:schemeClr val="accent1"/>
          </a:lnRef>
          <a:fillRef idx="0">
            <a:schemeClr val="accent1"/>
          </a:fillRef>
          <a:effectRef idx="0">
            <a:schemeClr val="accent1"/>
          </a:effectRef>
          <a:fontRef idx="minor">
            <a:schemeClr val="tx1"/>
          </a:fontRef>
        </p:style>
      </p:cxnSp>
      <p:cxnSp>
        <p:nvCxnSpPr>
          <p:cNvPr id="59" name="직선 연결선 58">
            <a:extLst>
              <a:ext uri="{FF2B5EF4-FFF2-40B4-BE49-F238E27FC236}">
                <a16:creationId xmlns:a16="http://schemas.microsoft.com/office/drawing/2014/main" id="{AC87F737-00C3-4505-9A48-64D7BD74B254}"/>
              </a:ext>
            </a:extLst>
          </p:cNvPr>
          <p:cNvCxnSpPr/>
          <p:nvPr/>
        </p:nvCxnSpPr>
        <p:spPr>
          <a:xfrm>
            <a:off x="3576614" y="4148993"/>
            <a:ext cx="1996236" cy="0"/>
          </a:xfrm>
          <a:prstGeom prst="line">
            <a:avLst/>
          </a:prstGeom>
          <a:ln w="12700">
            <a:gradFill flip="none" rotWithShape="1">
              <a:gsLst>
                <a:gs pos="0">
                  <a:schemeClr val="accent2"/>
                </a:gs>
                <a:gs pos="100000">
                  <a:schemeClr val="accent5"/>
                </a:gs>
              </a:gsLst>
              <a:lin ang="13500000" scaled="1"/>
              <a:tileRect/>
            </a:gradFill>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ED9ABBB8-3625-4F5D-8CEA-9326B4228AE3}"/>
              </a:ext>
            </a:extLst>
          </p:cNvPr>
          <p:cNvSpPr txBox="1"/>
          <p:nvPr/>
        </p:nvSpPr>
        <p:spPr>
          <a:xfrm>
            <a:off x="6576477" y="4183056"/>
            <a:ext cx="2095510" cy="307777"/>
          </a:xfrm>
          <a:prstGeom prst="rect">
            <a:avLst/>
          </a:prstGeom>
          <a:noFill/>
        </p:spPr>
        <p:txBody>
          <a:bodyPr wrap="none" rtlCol="0">
            <a:spAutoFit/>
          </a:bodyPr>
          <a:lstStyle>
            <a:defPPr>
              <a:defRPr lang="ko-KR"/>
            </a:defPPr>
            <a:lvl1pPr algn="ctr">
              <a:defRPr spc="-150">
                <a:ln w="6350">
                  <a:solidFill>
                    <a:schemeClr val="tx2">
                      <a:lumMod val="75000"/>
                      <a:alpha val="80000"/>
                    </a:schemeClr>
                  </a:solidFill>
                </a:ln>
                <a:solidFill>
                  <a:schemeClr val="tx2">
                    <a:lumMod val="75000"/>
                  </a:schemeClr>
                </a:solidFill>
                <a:latin typeface="a뉴고딕L" panose="02020600000000000000" pitchFamily="18" charset="-127"/>
                <a:ea typeface="a뉴고딕L" panose="02020600000000000000" pitchFamily="18" charset="-127"/>
              </a:defRPr>
            </a:lvl1pPr>
          </a:lstStyle>
          <a:p>
            <a:r>
              <a:rPr lang="en-US" altLang="ko-KR" sz="1400" spc="0" dirty="0"/>
              <a:t>songs/</a:t>
            </a:r>
            <a:r>
              <a:rPr lang="en-US" altLang="ko-KR" sz="1400" spc="0" dirty="0" err="1"/>
              <a:t>song_extra_info</a:t>
            </a:r>
            <a:endParaRPr lang="en-US" altLang="ko-KR" sz="1400" spc="0" dirty="0"/>
          </a:p>
        </p:txBody>
      </p:sp>
      <p:cxnSp>
        <p:nvCxnSpPr>
          <p:cNvPr id="61" name="직선 연결선 60">
            <a:extLst>
              <a:ext uri="{FF2B5EF4-FFF2-40B4-BE49-F238E27FC236}">
                <a16:creationId xmlns:a16="http://schemas.microsoft.com/office/drawing/2014/main" id="{162A0B9F-5A4E-44E9-AF90-4E93AE0613E1}"/>
              </a:ext>
            </a:extLst>
          </p:cNvPr>
          <p:cNvCxnSpPr/>
          <p:nvPr/>
        </p:nvCxnSpPr>
        <p:spPr>
          <a:xfrm>
            <a:off x="6632118" y="4554968"/>
            <a:ext cx="1996236" cy="0"/>
          </a:xfrm>
          <a:prstGeom prst="line">
            <a:avLst/>
          </a:prstGeom>
          <a:ln w="12700">
            <a:gradFill flip="none" rotWithShape="1">
              <a:gsLst>
                <a:gs pos="0">
                  <a:schemeClr val="accent2"/>
                </a:gs>
                <a:gs pos="100000">
                  <a:schemeClr val="accent5"/>
                </a:gs>
              </a:gsLst>
              <a:lin ang="13500000" scaled="1"/>
              <a:tileRect/>
            </a:gradFill>
          </a:ln>
        </p:spPr>
        <p:style>
          <a:lnRef idx="1">
            <a:schemeClr val="accent1"/>
          </a:lnRef>
          <a:fillRef idx="0">
            <a:schemeClr val="accent1"/>
          </a:fillRef>
          <a:effectRef idx="0">
            <a:schemeClr val="accent1"/>
          </a:effectRef>
          <a:fontRef idx="minor">
            <a:schemeClr val="tx1"/>
          </a:fontRef>
        </p:style>
      </p:cxnSp>
      <p:cxnSp>
        <p:nvCxnSpPr>
          <p:cNvPr id="62" name="직선 연결선 61">
            <a:extLst>
              <a:ext uri="{FF2B5EF4-FFF2-40B4-BE49-F238E27FC236}">
                <a16:creationId xmlns:a16="http://schemas.microsoft.com/office/drawing/2014/main" id="{87590BA0-19ED-4A84-8C4B-B92B096F0143}"/>
              </a:ext>
            </a:extLst>
          </p:cNvPr>
          <p:cNvCxnSpPr/>
          <p:nvPr/>
        </p:nvCxnSpPr>
        <p:spPr>
          <a:xfrm>
            <a:off x="6632118" y="4148993"/>
            <a:ext cx="1996236" cy="0"/>
          </a:xfrm>
          <a:prstGeom prst="line">
            <a:avLst/>
          </a:prstGeom>
          <a:ln w="12700">
            <a:gradFill flip="none" rotWithShape="1">
              <a:gsLst>
                <a:gs pos="0">
                  <a:schemeClr val="accent2"/>
                </a:gs>
                <a:gs pos="100000">
                  <a:schemeClr val="accent5"/>
                </a:gs>
              </a:gsLst>
              <a:lin ang="13500000" scaled="1"/>
              <a:tileRect/>
            </a:gradFill>
          </a:ln>
        </p:spPr>
        <p:style>
          <a:lnRef idx="1">
            <a:schemeClr val="accent1"/>
          </a:lnRef>
          <a:fillRef idx="0">
            <a:schemeClr val="accent1"/>
          </a:fillRef>
          <a:effectRef idx="0">
            <a:schemeClr val="accent1"/>
          </a:effectRef>
          <a:fontRef idx="minor">
            <a:schemeClr val="tx1"/>
          </a:fontRef>
        </p:style>
      </p:cxnSp>
      <p:cxnSp>
        <p:nvCxnSpPr>
          <p:cNvPr id="66" name="직선 연결선 65">
            <a:extLst>
              <a:ext uri="{FF2B5EF4-FFF2-40B4-BE49-F238E27FC236}">
                <a16:creationId xmlns:a16="http://schemas.microsoft.com/office/drawing/2014/main" id="{2B607D98-2324-4A37-A8F6-C5EB57FF2C31}"/>
              </a:ext>
            </a:extLst>
          </p:cNvPr>
          <p:cNvCxnSpPr/>
          <p:nvPr/>
        </p:nvCxnSpPr>
        <p:spPr>
          <a:xfrm>
            <a:off x="6626652" y="5989014"/>
            <a:ext cx="1996236" cy="0"/>
          </a:xfrm>
          <a:prstGeom prst="line">
            <a:avLst/>
          </a:prstGeom>
          <a:ln w="12700">
            <a:gradFill flip="none" rotWithShape="1">
              <a:gsLst>
                <a:gs pos="0">
                  <a:schemeClr val="accent2"/>
                </a:gs>
                <a:gs pos="100000">
                  <a:schemeClr val="accent5"/>
                </a:gs>
              </a:gsLst>
              <a:lin ang="13500000" scaled="1"/>
              <a:tileRect/>
            </a:gradFill>
          </a:ln>
        </p:spPr>
        <p:style>
          <a:lnRef idx="1">
            <a:schemeClr val="accent1"/>
          </a:lnRef>
          <a:fillRef idx="0">
            <a:schemeClr val="accent1"/>
          </a:fillRef>
          <a:effectRef idx="0">
            <a:schemeClr val="accent1"/>
          </a:effectRef>
          <a:fontRef idx="minor">
            <a:schemeClr val="tx1"/>
          </a:fontRef>
        </p:style>
      </p:cxnSp>
      <p:cxnSp>
        <p:nvCxnSpPr>
          <p:cNvPr id="67" name="직선 연결선 66">
            <a:extLst>
              <a:ext uri="{FF2B5EF4-FFF2-40B4-BE49-F238E27FC236}">
                <a16:creationId xmlns:a16="http://schemas.microsoft.com/office/drawing/2014/main" id="{620053AA-07AB-4A7B-935A-776B05704798}"/>
              </a:ext>
            </a:extLst>
          </p:cNvPr>
          <p:cNvCxnSpPr/>
          <p:nvPr/>
        </p:nvCxnSpPr>
        <p:spPr>
          <a:xfrm>
            <a:off x="3571148" y="5989014"/>
            <a:ext cx="1996236" cy="0"/>
          </a:xfrm>
          <a:prstGeom prst="line">
            <a:avLst/>
          </a:prstGeom>
          <a:ln w="12700">
            <a:gradFill flip="none" rotWithShape="1">
              <a:gsLst>
                <a:gs pos="0">
                  <a:schemeClr val="accent2"/>
                </a:gs>
                <a:gs pos="100000">
                  <a:schemeClr val="accent5"/>
                </a:gs>
              </a:gsLst>
              <a:lin ang="13500000" scaled="1"/>
              <a:tileRect/>
            </a:gradFill>
          </a:ln>
        </p:spPr>
        <p:style>
          <a:lnRef idx="1">
            <a:schemeClr val="accent1"/>
          </a:lnRef>
          <a:fillRef idx="0">
            <a:schemeClr val="accent1"/>
          </a:fillRef>
          <a:effectRef idx="0">
            <a:schemeClr val="accent1"/>
          </a:effectRef>
          <a:fontRef idx="minor">
            <a:schemeClr val="tx1"/>
          </a:fontRef>
        </p:style>
      </p:cxnSp>
      <p:cxnSp>
        <p:nvCxnSpPr>
          <p:cNvPr id="68" name="직선 연결선 67">
            <a:extLst>
              <a:ext uri="{FF2B5EF4-FFF2-40B4-BE49-F238E27FC236}">
                <a16:creationId xmlns:a16="http://schemas.microsoft.com/office/drawing/2014/main" id="{83C7C53B-1448-401C-BB89-A15A939C9DDF}"/>
              </a:ext>
            </a:extLst>
          </p:cNvPr>
          <p:cNvCxnSpPr/>
          <p:nvPr/>
        </p:nvCxnSpPr>
        <p:spPr>
          <a:xfrm>
            <a:off x="515645" y="5989014"/>
            <a:ext cx="1996236" cy="0"/>
          </a:xfrm>
          <a:prstGeom prst="line">
            <a:avLst/>
          </a:prstGeom>
          <a:ln w="12700">
            <a:gradFill flip="none" rotWithShape="1">
              <a:gsLst>
                <a:gs pos="0">
                  <a:schemeClr val="accent2"/>
                </a:gs>
                <a:gs pos="100000">
                  <a:schemeClr val="accent5"/>
                </a:gs>
              </a:gsLst>
              <a:lin ang="13500000" scaled="1"/>
              <a:tileRect/>
            </a:gradFill>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6D243566-AE89-4EAA-9F81-ED1B203EB921}"/>
              </a:ext>
            </a:extLst>
          </p:cNvPr>
          <p:cNvSpPr txBox="1"/>
          <p:nvPr/>
        </p:nvSpPr>
        <p:spPr>
          <a:xfrm>
            <a:off x="515645" y="4660742"/>
            <a:ext cx="1996236" cy="738664"/>
          </a:xfrm>
          <a:prstGeom prst="rect">
            <a:avLst/>
          </a:prstGeom>
          <a:noFill/>
        </p:spPr>
        <p:txBody>
          <a:bodyPr wrap="square" rtlCol="0">
            <a:spAutoFit/>
          </a:bodyPr>
          <a:lstStyle>
            <a:defPPr>
              <a:defRPr lang="ko-KR"/>
            </a:defPPr>
            <a:lvl1pPr algn="ctr">
              <a:defRPr spc="-150">
                <a:ln w="6350">
                  <a:solidFill>
                    <a:schemeClr val="tx2">
                      <a:lumMod val="75000"/>
                      <a:alpha val="80000"/>
                    </a:schemeClr>
                  </a:solidFill>
                </a:ln>
                <a:solidFill>
                  <a:schemeClr val="tx2">
                    <a:lumMod val="75000"/>
                  </a:schemeClr>
                </a:solidFill>
                <a:latin typeface="a뉴고딕L" panose="02020600000000000000" pitchFamily="18" charset="-127"/>
                <a:ea typeface="a뉴고딕L" panose="02020600000000000000" pitchFamily="18" charset="-127"/>
              </a:defRPr>
            </a:lvl1pPr>
          </a:lstStyle>
          <a:p>
            <a:pPr marL="285750" indent="-285750" algn="l">
              <a:buFont typeface="Arial" panose="020B0604020202020204" pitchFamily="34" charset="0"/>
              <a:buChar char="•"/>
            </a:pPr>
            <a:r>
              <a:rPr lang="en-US" altLang="ko-KR" sz="1400" dirty="0">
                <a:latin typeface="굴림" panose="020B0600000101010101" pitchFamily="50" charset="-127"/>
                <a:ea typeface="굴림" panose="020B0600000101010101" pitchFamily="50" charset="-127"/>
              </a:rPr>
              <a:t>Uncompleted data set</a:t>
            </a:r>
          </a:p>
          <a:p>
            <a:pPr marL="285750" indent="-285750" algn="l">
              <a:buFont typeface="Arial" panose="020B0604020202020204" pitchFamily="34" charset="0"/>
              <a:buChar char="•"/>
            </a:pPr>
            <a:r>
              <a:rPr lang="en-US" altLang="ko-KR" sz="1400" dirty="0">
                <a:latin typeface="굴림" panose="020B0600000101010101" pitchFamily="50" charset="-127"/>
                <a:ea typeface="굴림" panose="020B0600000101010101" pitchFamily="50" charset="-127"/>
              </a:rPr>
              <a:t>Show information about users</a:t>
            </a:r>
          </a:p>
        </p:txBody>
      </p:sp>
      <p:sp>
        <p:nvSpPr>
          <p:cNvPr id="44" name="TextBox 43">
            <a:extLst>
              <a:ext uri="{FF2B5EF4-FFF2-40B4-BE49-F238E27FC236}">
                <a16:creationId xmlns:a16="http://schemas.microsoft.com/office/drawing/2014/main" id="{44362845-BDB3-47FB-B4D3-71B05C9D9508}"/>
              </a:ext>
            </a:extLst>
          </p:cNvPr>
          <p:cNvSpPr txBox="1"/>
          <p:nvPr/>
        </p:nvSpPr>
        <p:spPr>
          <a:xfrm>
            <a:off x="3576614" y="4655049"/>
            <a:ext cx="1996236" cy="1169551"/>
          </a:xfrm>
          <a:prstGeom prst="rect">
            <a:avLst/>
          </a:prstGeom>
          <a:noFill/>
        </p:spPr>
        <p:txBody>
          <a:bodyPr wrap="square" rtlCol="0">
            <a:spAutoFit/>
          </a:bodyPr>
          <a:lstStyle>
            <a:defPPr>
              <a:defRPr lang="ko-KR"/>
            </a:defPPr>
            <a:lvl1pPr algn="ctr">
              <a:defRPr spc="-150">
                <a:ln w="6350">
                  <a:solidFill>
                    <a:schemeClr val="tx2">
                      <a:lumMod val="75000"/>
                      <a:alpha val="80000"/>
                    </a:schemeClr>
                  </a:solidFill>
                </a:ln>
                <a:solidFill>
                  <a:schemeClr val="tx2">
                    <a:lumMod val="75000"/>
                  </a:schemeClr>
                </a:solidFill>
                <a:latin typeface="a뉴고딕L" panose="02020600000000000000" pitchFamily="18" charset="-127"/>
                <a:ea typeface="a뉴고딕L" panose="02020600000000000000" pitchFamily="18" charset="-127"/>
              </a:defRPr>
            </a:lvl1pPr>
          </a:lstStyle>
          <a:p>
            <a:pPr marL="285750" indent="-285750" algn="l">
              <a:buFont typeface="Arial" panose="020B0604020202020204" pitchFamily="34" charset="0"/>
              <a:buChar char="•"/>
            </a:pPr>
            <a:r>
              <a:rPr lang="en-US" altLang="ko-KR" sz="1400" dirty="0">
                <a:latin typeface="굴림" panose="020B0600000101010101" pitchFamily="50" charset="-127"/>
                <a:ea typeface="굴림" panose="020B0600000101010101" pitchFamily="50" charset="-127"/>
              </a:rPr>
              <a:t>Show frequency  about choice  of users on menu by menu</a:t>
            </a:r>
          </a:p>
          <a:p>
            <a:pPr marL="285750" indent="-285750" algn="l">
              <a:buFont typeface="Arial" panose="020B0604020202020204" pitchFamily="34" charset="0"/>
              <a:buChar char="•"/>
            </a:pPr>
            <a:r>
              <a:rPr lang="en-US" altLang="ko-KR" sz="1400" dirty="0">
                <a:latin typeface="굴림" panose="020B0600000101010101" pitchFamily="50" charset="-127"/>
                <a:ea typeface="굴림" panose="020B0600000101010101" pitchFamily="50" charset="-127"/>
              </a:rPr>
              <a:t>Also on name by name and type by type</a:t>
            </a:r>
          </a:p>
        </p:txBody>
      </p:sp>
      <p:sp>
        <p:nvSpPr>
          <p:cNvPr id="45" name="TextBox 44">
            <a:extLst>
              <a:ext uri="{FF2B5EF4-FFF2-40B4-BE49-F238E27FC236}">
                <a16:creationId xmlns:a16="http://schemas.microsoft.com/office/drawing/2014/main" id="{85980F85-BD51-45A6-81A2-720D49D61CC4}"/>
              </a:ext>
            </a:extLst>
          </p:cNvPr>
          <p:cNvSpPr txBox="1"/>
          <p:nvPr/>
        </p:nvSpPr>
        <p:spPr>
          <a:xfrm>
            <a:off x="6626113" y="4660742"/>
            <a:ext cx="1996236" cy="738664"/>
          </a:xfrm>
          <a:prstGeom prst="rect">
            <a:avLst/>
          </a:prstGeom>
          <a:noFill/>
        </p:spPr>
        <p:txBody>
          <a:bodyPr wrap="square" rtlCol="0">
            <a:spAutoFit/>
          </a:bodyPr>
          <a:lstStyle>
            <a:defPPr>
              <a:defRPr lang="ko-KR"/>
            </a:defPPr>
            <a:lvl1pPr algn="ctr">
              <a:defRPr spc="-150">
                <a:ln w="6350">
                  <a:solidFill>
                    <a:schemeClr val="tx2">
                      <a:lumMod val="75000"/>
                      <a:alpha val="80000"/>
                    </a:schemeClr>
                  </a:solidFill>
                </a:ln>
                <a:solidFill>
                  <a:schemeClr val="tx2">
                    <a:lumMod val="75000"/>
                  </a:schemeClr>
                </a:solidFill>
                <a:latin typeface="a뉴고딕L" panose="02020600000000000000" pitchFamily="18" charset="-127"/>
                <a:ea typeface="a뉴고딕L" panose="02020600000000000000" pitchFamily="18" charset="-127"/>
              </a:defRPr>
            </a:lvl1pPr>
          </a:lstStyle>
          <a:p>
            <a:pPr marL="285750" indent="-285750" algn="l">
              <a:buFont typeface="Arial" panose="020B0604020202020204" pitchFamily="34" charset="0"/>
              <a:buChar char="•"/>
            </a:pPr>
            <a:r>
              <a:rPr lang="en-US" altLang="ko-KR" sz="1400" dirty="0">
                <a:latin typeface="굴림" panose="020B0600000101010101" pitchFamily="50" charset="-127"/>
                <a:ea typeface="굴림" panose="020B0600000101010101" pitchFamily="50" charset="-127"/>
              </a:rPr>
              <a:t>Show distribution about categories of songs by each ids</a:t>
            </a:r>
          </a:p>
        </p:txBody>
      </p:sp>
      <p:sp>
        <p:nvSpPr>
          <p:cNvPr id="46" name="TextBox 45">
            <a:extLst>
              <a:ext uri="{FF2B5EF4-FFF2-40B4-BE49-F238E27FC236}">
                <a16:creationId xmlns:a16="http://schemas.microsoft.com/office/drawing/2014/main" id="{DB293B2E-AA5B-4DD2-A06A-55AAA90C4187}"/>
              </a:ext>
            </a:extLst>
          </p:cNvPr>
          <p:cNvSpPr txBox="1"/>
          <p:nvPr/>
        </p:nvSpPr>
        <p:spPr>
          <a:xfrm>
            <a:off x="459752" y="1330701"/>
            <a:ext cx="1700402" cy="430887"/>
          </a:xfrm>
          <a:prstGeom prst="rect">
            <a:avLst/>
          </a:prstGeom>
          <a:noFill/>
        </p:spPr>
        <p:txBody>
          <a:bodyPr wrap="none" rtlCol="0">
            <a:spAutoFit/>
          </a:bodyPr>
          <a:lstStyle/>
          <a:p>
            <a:r>
              <a:rPr lang="en-US" altLang="ko-KR" sz="2200" dirty="0">
                <a:ln>
                  <a:solidFill>
                    <a:srgbClr val="464646">
                      <a:alpha val="80000"/>
                    </a:srgbClr>
                  </a:solidFill>
                </a:ln>
                <a:solidFill>
                  <a:srgbClr val="464646"/>
                </a:solidFill>
              </a:rPr>
              <a:t>Data Analysis</a:t>
            </a:r>
            <a:endParaRPr lang="ko-KR" altLang="en-US" sz="2200" dirty="0">
              <a:ln>
                <a:solidFill>
                  <a:srgbClr val="464646">
                    <a:alpha val="80000"/>
                  </a:srgbClr>
                </a:solidFill>
              </a:ln>
              <a:solidFill>
                <a:srgbClr val="464646"/>
              </a:solidFill>
            </a:endParaRPr>
          </a:p>
        </p:txBody>
      </p:sp>
      <p:sp>
        <p:nvSpPr>
          <p:cNvPr id="35" name="자유형 14">
            <a:extLst>
              <a:ext uri="{FF2B5EF4-FFF2-40B4-BE49-F238E27FC236}">
                <a16:creationId xmlns:a16="http://schemas.microsoft.com/office/drawing/2014/main" id="{C83665EA-0AE1-45B5-AFC9-E78AE8108D29}"/>
              </a:ext>
            </a:extLst>
          </p:cNvPr>
          <p:cNvSpPr/>
          <p:nvPr/>
        </p:nvSpPr>
        <p:spPr>
          <a:xfrm>
            <a:off x="515919" y="2024771"/>
            <a:ext cx="1999088" cy="1863286"/>
          </a:xfrm>
          <a:custGeom>
            <a:avLst/>
            <a:gdLst>
              <a:gd name="connsiteX0" fmla="*/ 219087 w 1680115"/>
              <a:gd name="connsiteY0" fmla="*/ 0 h 1321749"/>
              <a:gd name="connsiteX1" fmla="*/ 1461028 w 1680115"/>
              <a:gd name="connsiteY1" fmla="*/ 0 h 1321749"/>
              <a:gd name="connsiteX2" fmla="*/ 1680115 w 1680115"/>
              <a:gd name="connsiteY2" fmla="*/ 219087 h 1321749"/>
              <a:gd name="connsiteX3" fmla="*/ 1680115 w 1680115"/>
              <a:gd name="connsiteY3" fmla="*/ 1321749 h 1321749"/>
              <a:gd name="connsiteX4" fmla="*/ 0 w 1680115"/>
              <a:gd name="connsiteY4" fmla="*/ 1321749 h 1321749"/>
              <a:gd name="connsiteX5" fmla="*/ 0 w 1680115"/>
              <a:gd name="connsiteY5" fmla="*/ 219087 h 1321749"/>
              <a:gd name="connsiteX6" fmla="*/ 219087 w 1680115"/>
              <a:gd name="connsiteY6" fmla="*/ 0 h 1321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0115" h="1321749">
                <a:moveTo>
                  <a:pt x="219087" y="0"/>
                </a:moveTo>
                <a:lnTo>
                  <a:pt x="1461028" y="0"/>
                </a:lnTo>
                <a:cubicBezTo>
                  <a:pt x="1582026" y="0"/>
                  <a:pt x="1680115" y="98089"/>
                  <a:pt x="1680115" y="219087"/>
                </a:cubicBezTo>
                <a:lnTo>
                  <a:pt x="1680115" y="1321749"/>
                </a:lnTo>
                <a:lnTo>
                  <a:pt x="0" y="1321749"/>
                </a:lnTo>
                <a:lnTo>
                  <a:pt x="0" y="219087"/>
                </a:lnTo>
                <a:cubicBezTo>
                  <a:pt x="0" y="98089"/>
                  <a:pt x="98089" y="0"/>
                  <a:pt x="219087" y="0"/>
                </a:cubicBezTo>
                <a:close/>
              </a:path>
            </a:pathLst>
          </a:custGeom>
          <a:noFill/>
          <a:ln w="19050">
            <a:gradFill flip="none" rotWithShape="1">
              <a:gsLst>
                <a:gs pos="0">
                  <a:schemeClr val="accent5"/>
                </a:gs>
                <a:gs pos="100000">
                  <a:schemeClr val="accent2"/>
                </a:gs>
              </a:gsLst>
              <a:lin ang="135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pic>
        <p:nvPicPr>
          <p:cNvPr id="47" name="Picture 2" descr="Fig. 1">
            <a:extLst>
              <a:ext uri="{FF2B5EF4-FFF2-40B4-BE49-F238E27FC236}">
                <a16:creationId xmlns:a16="http://schemas.microsoft.com/office/drawing/2014/main" id="{A084D95A-91BE-4FC1-A55E-DD312E0ED69D}"/>
              </a:ext>
            </a:extLst>
          </p:cNvPr>
          <p:cNvPicPr/>
          <p:nvPr/>
        </p:nvPicPr>
        <p:blipFill rotWithShape="1">
          <a:blip r:embed="rId3" cstate="print">
            <a:extLst>
              <a:ext uri="{BEBA8EAE-BF5A-486C-A8C5-ECC9F3942E4B}">
                <a14:imgProps xmlns:a14="http://schemas.microsoft.com/office/drawing/2010/main">
                  <a14:imgLayer r:embed="rId4">
                    <a14:imgEffect>
                      <a14:brightnessContrast bright="-3000"/>
                    </a14:imgEffect>
                  </a14:imgLayer>
                </a14:imgProps>
              </a:ext>
              <a:ext uri="{28A0092B-C50C-407E-A947-70E740481C1C}">
                <a14:useLocalDpi xmlns:a14="http://schemas.microsoft.com/office/drawing/2010/main" val="0"/>
              </a:ext>
            </a:extLst>
          </a:blip>
          <a:srcRect l="-1" r="-1390"/>
          <a:stretch/>
        </p:blipFill>
        <p:spPr bwMode="auto">
          <a:xfrm>
            <a:off x="3603530" y="2024770"/>
            <a:ext cx="1963854" cy="1863285"/>
          </a:xfrm>
          <a:prstGeom prst="round2SameRect">
            <a:avLst/>
          </a:prstGeom>
          <a:noFill/>
          <a:extLst/>
        </p:spPr>
      </p:pic>
      <p:pic>
        <p:nvPicPr>
          <p:cNvPr id="48" name="Picture 2" descr="Fig. 2">
            <a:extLst>
              <a:ext uri="{FF2B5EF4-FFF2-40B4-BE49-F238E27FC236}">
                <a16:creationId xmlns:a16="http://schemas.microsoft.com/office/drawing/2014/main" id="{1C58EC15-C6C8-46D6-A607-DB4B7084EA3B}"/>
              </a:ext>
            </a:extLst>
          </p:cNvPr>
          <p:cNvPicPr/>
          <p:nvPr/>
        </p:nvPicPr>
        <p:blipFill rotWithShape="1">
          <a:blip r:embed="rId5" cstate="print">
            <a:extLst>
              <a:ext uri="{BEBA8EAE-BF5A-486C-A8C5-ECC9F3942E4B}">
                <a14:imgProps xmlns:a14="http://schemas.microsoft.com/office/drawing/2010/main">
                  <a14:imgLayer r:embed="rId6">
                    <a14:imgEffect>
                      <a14:brightnessContrast bright="-3000"/>
                    </a14:imgEffect>
                  </a14:imgLayer>
                </a14:imgProps>
              </a:ext>
              <a:ext uri="{28A0092B-C50C-407E-A947-70E740481C1C}">
                <a14:useLocalDpi xmlns:a14="http://schemas.microsoft.com/office/drawing/2010/main" val="0"/>
              </a:ext>
            </a:extLst>
          </a:blip>
          <a:srcRect l="1" t="-1009" r="-1758" b="-1"/>
          <a:stretch/>
        </p:blipFill>
        <p:spPr bwMode="auto">
          <a:xfrm>
            <a:off x="6656921" y="2045746"/>
            <a:ext cx="1965147" cy="1842309"/>
          </a:xfrm>
          <a:prstGeom prst="round2SameRect">
            <a:avLst/>
          </a:prstGeom>
          <a:noFill/>
          <a:extLst/>
        </p:spPr>
      </p:pic>
      <p:sp>
        <p:nvSpPr>
          <p:cNvPr id="37" name="자유형 15">
            <a:extLst>
              <a:ext uri="{FF2B5EF4-FFF2-40B4-BE49-F238E27FC236}">
                <a16:creationId xmlns:a16="http://schemas.microsoft.com/office/drawing/2014/main" id="{D195E7E0-8393-461B-842C-983578B7A1B0}"/>
              </a:ext>
            </a:extLst>
          </p:cNvPr>
          <p:cNvSpPr/>
          <p:nvPr/>
        </p:nvSpPr>
        <p:spPr>
          <a:xfrm>
            <a:off x="3569449" y="2024771"/>
            <a:ext cx="1999088" cy="1863286"/>
          </a:xfrm>
          <a:custGeom>
            <a:avLst/>
            <a:gdLst>
              <a:gd name="connsiteX0" fmla="*/ 219087 w 1680115"/>
              <a:gd name="connsiteY0" fmla="*/ 0 h 1321749"/>
              <a:gd name="connsiteX1" fmla="*/ 1461028 w 1680115"/>
              <a:gd name="connsiteY1" fmla="*/ 0 h 1321749"/>
              <a:gd name="connsiteX2" fmla="*/ 1680115 w 1680115"/>
              <a:gd name="connsiteY2" fmla="*/ 219087 h 1321749"/>
              <a:gd name="connsiteX3" fmla="*/ 1680115 w 1680115"/>
              <a:gd name="connsiteY3" fmla="*/ 1321749 h 1321749"/>
              <a:gd name="connsiteX4" fmla="*/ 0 w 1680115"/>
              <a:gd name="connsiteY4" fmla="*/ 1321749 h 1321749"/>
              <a:gd name="connsiteX5" fmla="*/ 0 w 1680115"/>
              <a:gd name="connsiteY5" fmla="*/ 219087 h 1321749"/>
              <a:gd name="connsiteX6" fmla="*/ 219087 w 1680115"/>
              <a:gd name="connsiteY6" fmla="*/ 0 h 1321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0115" h="1321749">
                <a:moveTo>
                  <a:pt x="219087" y="0"/>
                </a:moveTo>
                <a:lnTo>
                  <a:pt x="1461028" y="0"/>
                </a:lnTo>
                <a:cubicBezTo>
                  <a:pt x="1582026" y="0"/>
                  <a:pt x="1680115" y="98089"/>
                  <a:pt x="1680115" y="219087"/>
                </a:cubicBezTo>
                <a:lnTo>
                  <a:pt x="1680115" y="1321749"/>
                </a:lnTo>
                <a:lnTo>
                  <a:pt x="0" y="1321749"/>
                </a:lnTo>
                <a:lnTo>
                  <a:pt x="0" y="219087"/>
                </a:lnTo>
                <a:cubicBezTo>
                  <a:pt x="0" y="98089"/>
                  <a:pt x="98089" y="0"/>
                  <a:pt x="219087" y="0"/>
                </a:cubicBezTo>
                <a:close/>
              </a:path>
            </a:pathLst>
          </a:custGeom>
          <a:noFill/>
          <a:ln w="19050">
            <a:gradFill flip="none" rotWithShape="1">
              <a:gsLst>
                <a:gs pos="0">
                  <a:schemeClr val="accent5"/>
                </a:gs>
                <a:gs pos="100000">
                  <a:schemeClr val="accent2"/>
                </a:gs>
              </a:gsLst>
              <a:lin ang="135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39" name="자유형 23">
            <a:extLst>
              <a:ext uri="{FF2B5EF4-FFF2-40B4-BE49-F238E27FC236}">
                <a16:creationId xmlns:a16="http://schemas.microsoft.com/office/drawing/2014/main" id="{89FF25EA-038F-4E46-A20C-7DFE58848227}"/>
              </a:ext>
            </a:extLst>
          </p:cNvPr>
          <p:cNvSpPr/>
          <p:nvPr/>
        </p:nvSpPr>
        <p:spPr>
          <a:xfrm>
            <a:off x="6622980" y="2024771"/>
            <a:ext cx="1999088" cy="1863286"/>
          </a:xfrm>
          <a:custGeom>
            <a:avLst/>
            <a:gdLst>
              <a:gd name="connsiteX0" fmla="*/ 219087 w 1680115"/>
              <a:gd name="connsiteY0" fmla="*/ 0 h 1321749"/>
              <a:gd name="connsiteX1" fmla="*/ 1461028 w 1680115"/>
              <a:gd name="connsiteY1" fmla="*/ 0 h 1321749"/>
              <a:gd name="connsiteX2" fmla="*/ 1680115 w 1680115"/>
              <a:gd name="connsiteY2" fmla="*/ 219087 h 1321749"/>
              <a:gd name="connsiteX3" fmla="*/ 1680115 w 1680115"/>
              <a:gd name="connsiteY3" fmla="*/ 1321749 h 1321749"/>
              <a:gd name="connsiteX4" fmla="*/ 0 w 1680115"/>
              <a:gd name="connsiteY4" fmla="*/ 1321749 h 1321749"/>
              <a:gd name="connsiteX5" fmla="*/ 0 w 1680115"/>
              <a:gd name="connsiteY5" fmla="*/ 219087 h 1321749"/>
              <a:gd name="connsiteX6" fmla="*/ 219087 w 1680115"/>
              <a:gd name="connsiteY6" fmla="*/ 0 h 1321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0115" h="1321749">
                <a:moveTo>
                  <a:pt x="219087" y="0"/>
                </a:moveTo>
                <a:lnTo>
                  <a:pt x="1461028" y="0"/>
                </a:lnTo>
                <a:cubicBezTo>
                  <a:pt x="1582026" y="0"/>
                  <a:pt x="1680115" y="98089"/>
                  <a:pt x="1680115" y="219087"/>
                </a:cubicBezTo>
                <a:lnTo>
                  <a:pt x="1680115" y="1321749"/>
                </a:lnTo>
                <a:lnTo>
                  <a:pt x="0" y="1321749"/>
                </a:lnTo>
                <a:lnTo>
                  <a:pt x="0" y="219087"/>
                </a:lnTo>
                <a:cubicBezTo>
                  <a:pt x="0" y="98089"/>
                  <a:pt x="98089" y="0"/>
                  <a:pt x="219087" y="0"/>
                </a:cubicBezTo>
                <a:close/>
              </a:path>
            </a:pathLst>
          </a:custGeom>
          <a:noFill/>
          <a:ln w="19050">
            <a:gradFill flip="none" rotWithShape="1">
              <a:gsLst>
                <a:gs pos="0">
                  <a:schemeClr val="accent5"/>
                </a:gs>
                <a:gs pos="100000">
                  <a:schemeClr val="accent2"/>
                </a:gs>
              </a:gsLst>
              <a:lin ang="135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pic>
        <p:nvPicPr>
          <p:cNvPr id="49" name="그림 48">
            <a:extLst>
              <a:ext uri="{FF2B5EF4-FFF2-40B4-BE49-F238E27FC236}">
                <a16:creationId xmlns:a16="http://schemas.microsoft.com/office/drawing/2014/main" id="{6B740E52-7386-4761-B8C9-2A1C3E6B2EA6}"/>
              </a:ext>
            </a:extLst>
          </p:cNvPr>
          <p:cNvPicPr/>
          <p:nvPr/>
        </p:nvPicPr>
        <p:blipFill rotWithShape="1">
          <a:blip r:embed="rId7" cstate="print">
            <a:extLst>
              <a:ext uri="{BEBA8EAE-BF5A-486C-A8C5-ECC9F3942E4B}">
                <a14:imgProps xmlns:a14="http://schemas.microsoft.com/office/drawing/2010/main">
                  <a14:imgLayer r:embed="rId8">
                    <a14:imgEffect>
                      <a14:brightnessContrast bright="-3000"/>
                    </a14:imgEffect>
                  </a14:imgLayer>
                </a14:imgProps>
              </a:ext>
              <a:ext uri="{28A0092B-C50C-407E-A947-70E740481C1C}">
                <a14:useLocalDpi xmlns:a14="http://schemas.microsoft.com/office/drawing/2010/main" val="0"/>
              </a:ext>
            </a:extLst>
          </a:blip>
          <a:srcRect t="2048" b="1"/>
          <a:stretch/>
        </p:blipFill>
        <p:spPr>
          <a:xfrm>
            <a:off x="521111" y="2041953"/>
            <a:ext cx="1990770" cy="1846101"/>
          </a:xfrm>
          <a:prstGeom prst="round2SameRect">
            <a:avLst/>
          </a:prstGeom>
        </p:spPr>
      </p:pic>
    </p:spTree>
    <p:extLst>
      <p:ext uri="{BB962C8B-B14F-4D97-AF65-F5344CB8AC3E}">
        <p14:creationId xmlns:p14="http://schemas.microsoft.com/office/powerpoint/2010/main" val="37751166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직사각형 16"/>
          <p:cNvSpPr/>
          <p:nvPr/>
        </p:nvSpPr>
        <p:spPr>
          <a:xfrm>
            <a:off x="307614" y="768377"/>
            <a:ext cx="8528773" cy="72000"/>
          </a:xfrm>
          <a:prstGeom prst="rect">
            <a:avLst/>
          </a:prstGeom>
          <a:gradFill>
            <a:gsLst>
              <a:gs pos="50000">
                <a:schemeClr val="accent4">
                  <a:alpha val="90000"/>
                </a:schemeClr>
              </a:gs>
              <a:gs pos="0">
                <a:schemeClr val="accent2">
                  <a:alpha val="90000"/>
                </a:schemeClr>
              </a:gs>
              <a:gs pos="100000">
                <a:schemeClr val="accent5">
                  <a:alpha val="90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8" name="직사각형 17"/>
          <p:cNvSpPr/>
          <p:nvPr/>
        </p:nvSpPr>
        <p:spPr>
          <a:xfrm rot="10800000">
            <a:off x="0" y="6634592"/>
            <a:ext cx="9144000" cy="223407"/>
          </a:xfrm>
          <a:prstGeom prst="rect">
            <a:avLst/>
          </a:prstGeom>
          <a:gradFill>
            <a:gsLst>
              <a:gs pos="50000">
                <a:schemeClr val="accent4">
                  <a:alpha val="90000"/>
                </a:schemeClr>
              </a:gs>
              <a:gs pos="0">
                <a:schemeClr val="accent2">
                  <a:alpha val="90000"/>
                </a:schemeClr>
              </a:gs>
              <a:gs pos="100000">
                <a:schemeClr val="accent5">
                  <a:alpha val="90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9" name="TextBox 18"/>
          <p:cNvSpPr txBox="1"/>
          <p:nvPr/>
        </p:nvSpPr>
        <p:spPr>
          <a:xfrm>
            <a:off x="7356383" y="362052"/>
            <a:ext cx="503664" cy="415498"/>
          </a:xfrm>
          <a:prstGeom prst="rect">
            <a:avLst/>
          </a:prstGeom>
          <a:noFill/>
        </p:spPr>
        <p:txBody>
          <a:bodyPr wrap="none" rtlCol="0">
            <a:spAutoFit/>
          </a:bodyPr>
          <a:lstStyle>
            <a:defPPr>
              <a:defRPr lang="ko-KR"/>
            </a:defPPr>
            <a:lvl1pPr algn="ctr">
              <a:defRPr sz="2200" spc="-150">
                <a:gradFill flip="none" rotWithShape="1">
                  <a:gsLst>
                    <a:gs pos="0">
                      <a:schemeClr val="accent2">
                        <a:lumMod val="75000"/>
                      </a:schemeClr>
                    </a:gs>
                    <a:gs pos="100000">
                      <a:schemeClr val="accent5">
                        <a:lumMod val="75000"/>
                      </a:schemeClr>
                    </a:gs>
                  </a:gsLst>
                  <a:lin ang="13500000" scaled="1"/>
                  <a:tileRect/>
                </a:gradFill>
                <a:latin typeface="a뉴고딕M" panose="02020600000000000000" pitchFamily="18" charset="-127"/>
                <a:ea typeface="a뉴고딕M" panose="02020600000000000000" pitchFamily="18" charset="-127"/>
              </a:defRPr>
            </a:lvl1pPr>
          </a:lstStyle>
          <a:p>
            <a:r>
              <a:rPr lang="en-US" altLang="ko-KR" sz="1050" dirty="0">
                <a:solidFill>
                  <a:schemeClr val="tx2">
                    <a:lumMod val="60000"/>
                    <a:lumOff val="40000"/>
                  </a:schemeClr>
                </a:solidFill>
                <a:latin typeface="a뉴고딕L" panose="02020600000000000000" pitchFamily="18" charset="-127"/>
                <a:ea typeface="a뉴고딕L" panose="02020600000000000000" pitchFamily="18" charset="-127"/>
              </a:rPr>
              <a:t>Intro</a:t>
            </a:r>
          </a:p>
          <a:p>
            <a:r>
              <a:rPr lang="en-US" altLang="ko-KR" sz="1050" dirty="0">
                <a:solidFill>
                  <a:schemeClr val="tx2">
                    <a:lumMod val="60000"/>
                    <a:lumOff val="40000"/>
                  </a:schemeClr>
                </a:solidFill>
                <a:latin typeface="a뉴고딕L" panose="02020600000000000000" pitchFamily="18" charset="-127"/>
                <a:ea typeface="a뉴고딕L" panose="02020600000000000000" pitchFamily="18" charset="-127"/>
              </a:rPr>
              <a:t>duction	</a:t>
            </a:r>
          </a:p>
        </p:txBody>
      </p:sp>
      <p:sp>
        <p:nvSpPr>
          <p:cNvPr id="20" name="TextBox 19"/>
          <p:cNvSpPr txBox="1"/>
          <p:nvPr/>
        </p:nvSpPr>
        <p:spPr>
          <a:xfrm>
            <a:off x="7749037" y="362052"/>
            <a:ext cx="421910" cy="415498"/>
          </a:xfrm>
          <a:prstGeom prst="rect">
            <a:avLst/>
          </a:prstGeom>
          <a:noFill/>
        </p:spPr>
        <p:txBody>
          <a:bodyPr wrap="none" rtlCol="0">
            <a:spAutoFit/>
          </a:bodyPr>
          <a:lstStyle>
            <a:defPPr>
              <a:defRPr lang="ko-KR"/>
            </a:defPPr>
            <a:lvl1pPr algn="ctr">
              <a:defRPr sz="2200" spc="-150">
                <a:gradFill flip="none" rotWithShape="1">
                  <a:gsLst>
                    <a:gs pos="0">
                      <a:schemeClr val="accent2">
                        <a:lumMod val="75000"/>
                      </a:schemeClr>
                    </a:gs>
                    <a:gs pos="100000">
                      <a:schemeClr val="accent5">
                        <a:lumMod val="75000"/>
                      </a:schemeClr>
                    </a:gs>
                  </a:gsLst>
                  <a:lin ang="13500000" scaled="1"/>
                  <a:tileRect/>
                </a:gradFill>
                <a:latin typeface="a뉴고딕M" panose="02020600000000000000" pitchFamily="18" charset="-127"/>
                <a:ea typeface="a뉴고딕M" panose="02020600000000000000" pitchFamily="18" charset="-127"/>
              </a:defRPr>
            </a:lvl1pPr>
          </a:lstStyle>
          <a:p>
            <a:r>
              <a:rPr lang="en-US" altLang="ko-KR" sz="1050" dirty="0">
                <a:solidFill>
                  <a:schemeClr val="tx2">
                    <a:lumMod val="60000"/>
                    <a:lumOff val="40000"/>
                  </a:schemeClr>
                </a:solidFill>
                <a:latin typeface="a뉴고딕L" panose="02020600000000000000" pitchFamily="18" charset="-127"/>
                <a:ea typeface="a뉴고딕L" panose="02020600000000000000" pitchFamily="18" charset="-127"/>
              </a:rPr>
              <a:t>Used</a:t>
            </a:r>
          </a:p>
          <a:p>
            <a:r>
              <a:rPr lang="en-US" altLang="ko-KR" sz="1050" dirty="0">
                <a:solidFill>
                  <a:schemeClr val="tx2">
                    <a:lumMod val="60000"/>
                    <a:lumOff val="40000"/>
                  </a:schemeClr>
                </a:solidFill>
                <a:latin typeface="a뉴고딕L" panose="02020600000000000000" pitchFamily="18" charset="-127"/>
                <a:ea typeface="a뉴고딕L" panose="02020600000000000000" pitchFamily="18" charset="-127"/>
              </a:rPr>
              <a:t>Data</a:t>
            </a:r>
          </a:p>
        </p:txBody>
      </p:sp>
      <p:sp>
        <p:nvSpPr>
          <p:cNvPr id="23" name="TextBox 22"/>
          <p:cNvSpPr txBox="1"/>
          <p:nvPr/>
        </p:nvSpPr>
        <p:spPr>
          <a:xfrm>
            <a:off x="179208" y="88119"/>
            <a:ext cx="856325" cy="769441"/>
          </a:xfrm>
          <a:prstGeom prst="rect">
            <a:avLst/>
          </a:prstGeom>
          <a:noFill/>
        </p:spPr>
        <p:txBody>
          <a:bodyPr wrap="none" rtlCol="0">
            <a:spAutoFit/>
          </a:bodyPr>
          <a:lstStyle>
            <a:defPPr>
              <a:defRPr lang="ko-KR"/>
            </a:defPPr>
            <a:lvl1pPr algn="ctr">
              <a:defRPr sz="2200" spc="-150">
                <a:gradFill flip="none" rotWithShape="1">
                  <a:gsLst>
                    <a:gs pos="0">
                      <a:schemeClr val="accent2">
                        <a:lumMod val="75000"/>
                      </a:schemeClr>
                    </a:gs>
                    <a:gs pos="100000">
                      <a:schemeClr val="accent5">
                        <a:lumMod val="75000"/>
                      </a:schemeClr>
                    </a:gs>
                  </a:gsLst>
                  <a:lin ang="13500000" scaled="1"/>
                  <a:tileRect/>
                </a:gradFill>
                <a:latin typeface="a뉴고딕M" panose="02020600000000000000" pitchFamily="18" charset="-127"/>
                <a:ea typeface="a뉴고딕M" panose="02020600000000000000" pitchFamily="18" charset="-127"/>
              </a:defRPr>
            </a:lvl1pPr>
          </a:lstStyle>
          <a:p>
            <a:pPr algn="l"/>
            <a:r>
              <a:rPr lang="en-US" altLang="ko-KR" sz="4400" dirty="0">
                <a:latin typeface="a뉴고딕E" panose="02020600000000000000" pitchFamily="18" charset="-127"/>
                <a:ea typeface="a뉴고딕E" panose="02020600000000000000" pitchFamily="18" charset="-127"/>
              </a:rPr>
              <a:t>03</a:t>
            </a:r>
            <a:endParaRPr lang="ko-KR" altLang="en-US" sz="4400" dirty="0">
              <a:latin typeface="a뉴고딕E" panose="02020600000000000000" pitchFamily="18" charset="-127"/>
              <a:ea typeface="a뉴고딕E" panose="02020600000000000000" pitchFamily="18" charset="-127"/>
            </a:endParaRPr>
          </a:p>
        </p:txBody>
      </p:sp>
      <p:cxnSp>
        <p:nvCxnSpPr>
          <p:cNvPr id="26" name="직선 연결선 25"/>
          <p:cNvCxnSpPr/>
          <p:nvPr/>
        </p:nvCxnSpPr>
        <p:spPr>
          <a:xfrm>
            <a:off x="7788833" y="430648"/>
            <a:ext cx="0" cy="294876"/>
          </a:xfrm>
          <a:prstGeom prst="line">
            <a:avLst/>
          </a:prstGeom>
          <a:ln cap="rnd">
            <a:solidFill>
              <a:schemeClr val="tx2">
                <a:lumMod val="60000"/>
                <a:lumOff val="40000"/>
                <a:alpha val="90000"/>
              </a:schemeClr>
            </a:solidFill>
          </a:ln>
        </p:spPr>
        <p:style>
          <a:lnRef idx="1">
            <a:schemeClr val="accent1"/>
          </a:lnRef>
          <a:fillRef idx="0">
            <a:schemeClr val="accent1"/>
          </a:fillRef>
          <a:effectRef idx="0">
            <a:schemeClr val="accent1"/>
          </a:effectRef>
          <a:fontRef idx="minor">
            <a:schemeClr val="tx1"/>
          </a:fontRef>
        </p:style>
      </p:cxnSp>
      <p:cxnSp>
        <p:nvCxnSpPr>
          <p:cNvPr id="27" name="직선 연결선 26"/>
          <p:cNvCxnSpPr/>
          <p:nvPr/>
        </p:nvCxnSpPr>
        <p:spPr>
          <a:xfrm>
            <a:off x="8138876" y="430648"/>
            <a:ext cx="0" cy="294876"/>
          </a:xfrm>
          <a:prstGeom prst="line">
            <a:avLst/>
          </a:prstGeom>
          <a:ln cap="rnd">
            <a:solidFill>
              <a:schemeClr val="tx2">
                <a:lumMod val="60000"/>
                <a:lumOff val="40000"/>
                <a:alpha val="90000"/>
              </a:schemeClr>
            </a:solidFill>
          </a:ln>
        </p:spPr>
        <p:style>
          <a:lnRef idx="1">
            <a:schemeClr val="accent1"/>
          </a:lnRef>
          <a:fillRef idx="0">
            <a:schemeClr val="accent1"/>
          </a:fillRef>
          <a:effectRef idx="0">
            <a:schemeClr val="accent1"/>
          </a:effectRef>
          <a:fontRef idx="minor">
            <a:schemeClr val="tx1"/>
          </a:fontRef>
        </p:style>
      </p:cxnSp>
      <p:cxnSp>
        <p:nvCxnSpPr>
          <p:cNvPr id="28" name="직선 연결선 27"/>
          <p:cNvCxnSpPr/>
          <p:nvPr/>
        </p:nvCxnSpPr>
        <p:spPr>
          <a:xfrm>
            <a:off x="8488920" y="430648"/>
            <a:ext cx="0" cy="294876"/>
          </a:xfrm>
          <a:prstGeom prst="line">
            <a:avLst/>
          </a:prstGeom>
          <a:ln cap="rnd">
            <a:solidFill>
              <a:schemeClr val="tx2">
                <a:lumMod val="60000"/>
                <a:lumOff val="40000"/>
                <a:alpha val="90000"/>
              </a:schemeClr>
            </a:solidFill>
          </a:ln>
        </p:spPr>
        <p:style>
          <a:lnRef idx="1">
            <a:schemeClr val="accent1"/>
          </a:lnRef>
          <a:fillRef idx="0">
            <a:schemeClr val="accent1"/>
          </a:fillRef>
          <a:effectRef idx="0">
            <a:schemeClr val="accent1"/>
          </a:effectRef>
          <a:fontRef idx="minor">
            <a:schemeClr val="tx1"/>
          </a:fontRef>
        </p:style>
      </p:cxnSp>
      <p:sp>
        <p:nvSpPr>
          <p:cNvPr id="2" name="타원 1"/>
          <p:cNvSpPr/>
          <p:nvPr/>
        </p:nvSpPr>
        <p:spPr>
          <a:xfrm>
            <a:off x="6822831" y="2910157"/>
            <a:ext cx="369001" cy="369001"/>
          </a:xfrm>
          <a:prstGeom prst="ellipse">
            <a:avLst/>
          </a:prstGeom>
          <a:ln>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ko-KR" altLang="en-US"/>
          </a:p>
        </p:txBody>
      </p:sp>
      <p:sp>
        <p:nvSpPr>
          <p:cNvPr id="24" name="타원 23"/>
          <p:cNvSpPr/>
          <p:nvPr/>
        </p:nvSpPr>
        <p:spPr>
          <a:xfrm>
            <a:off x="6822831" y="3449419"/>
            <a:ext cx="369001" cy="369001"/>
          </a:xfrm>
          <a:prstGeom prst="ellipse">
            <a:avLst/>
          </a:prstGeom>
          <a:ln>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ko-KR" altLang="en-US"/>
          </a:p>
        </p:txBody>
      </p:sp>
      <p:sp>
        <p:nvSpPr>
          <p:cNvPr id="25" name="타원 24"/>
          <p:cNvSpPr/>
          <p:nvPr/>
        </p:nvSpPr>
        <p:spPr>
          <a:xfrm>
            <a:off x="6822831" y="3988681"/>
            <a:ext cx="369001" cy="369001"/>
          </a:xfrm>
          <a:prstGeom prst="ellipse">
            <a:avLst/>
          </a:prstGeom>
          <a:ln>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ko-KR" altLang="en-US"/>
          </a:p>
        </p:txBody>
      </p:sp>
      <p:sp>
        <p:nvSpPr>
          <p:cNvPr id="29" name="타원 28"/>
          <p:cNvSpPr/>
          <p:nvPr/>
        </p:nvSpPr>
        <p:spPr>
          <a:xfrm>
            <a:off x="8046729" y="2910157"/>
            <a:ext cx="369001" cy="369001"/>
          </a:xfrm>
          <a:prstGeom prst="ellipse">
            <a:avLst/>
          </a:prstGeom>
          <a:ln>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ko-KR" altLang="en-US"/>
          </a:p>
        </p:txBody>
      </p:sp>
      <p:sp>
        <p:nvSpPr>
          <p:cNvPr id="30" name="타원 29"/>
          <p:cNvSpPr/>
          <p:nvPr/>
        </p:nvSpPr>
        <p:spPr>
          <a:xfrm>
            <a:off x="8046729" y="3449419"/>
            <a:ext cx="369001" cy="369001"/>
          </a:xfrm>
          <a:prstGeom prst="ellipse">
            <a:avLst/>
          </a:prstGeom>
          <a:ln>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ko-KR" altLang="en-US"/>
          </a:p>
        </p:txBody>
      </p:sp>
      <p:sp>
        <p:nvSpPr>
          <p:cNvPr id="31" name="타원 30"/>
          <p:cNvSpPr/>
          <p:nvPr/>
        </p:nvSpPr>
        <p:spPr>
          <a:xfrm>
            <a:off x="8046729" y="3988681"/>
            <a:ext cx="369001" cy="369001"/>
          </a:xfrm>
          <a:prstGeom prst="ellipse">
            <a:avLst/>
          </a:prstGeom>
          <a:ln>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ko-KR" altLang="en-US"/>
          </a:p>
        </p:txBody>
      </p:sp>
      <p:cxnSp>
        <p:nvCxnSpPr>
          <p:cNvPr id="4" name="직선 화살표 연결선 3"/>
          <p:cNvCxnSpPr>
            <a:stCxn id="25" idx="6"/>
            <a:endCxn id="31" idx="2"/>
          </p:cNvCxnSpPr>
          <p:nvPr/>
        </p:nvCxnSpPr>
        <p:spPr>
          <a:xfrm>
            <a:off x="7191832" y="4173182"/>
            <a:ext cx="85489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직선 화살표 연결선 6"/>
          <p:cNvCxnSpPr>
            <a:stCxn id="25" idx="6"/>
            <a:endCxn id="30" idx="2"/>
          </p:cNvCxnSpPr>
          <p:nvPr/>
        </p:nvCxnSpPr>
        <p:spPr>
          <a:xfrm flipV="1">
            <a:off x="7191832" y="3633920"/>
            <a:ext cx="854897" cy="53926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직선 화살표 연결선 8"/>
          <p:cNvCxnSpPr>
            <a:stCxn id="25" idx="6"/>
            <a:endCxn id="29" idx="2"/>
          </p:cNvCxnSpPr>
          <p:nvPr/>
        </p:nvCxnSpPr>
        <p:spPr>
          <a:xfrm flipV="1">
            <a:off x="7191832" y="3094658"/>
            <a:ext cx="854897" cy="107852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p:cNvCxnSpPr>
            <a:stCxn id="24" idx="6"/>
            <a:endCxn id="31" idx="2"/>
          </p:cNvCxnSpPr>
          <p:nvPr/>
        </p:nvCxnSpPr>
        <p:spPr>
          <a:xfrm>
            <a:off x="7191832" y="3633920"/>
            <a:ext cx="854897" cy="53926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p:cNvCxnSpPr>
            <a:stCxn id="24" idx="6"/>
            <a:endCxn id="30" idx="2"/>
          </p:cNvCxnSpPr>
          <p:nvPr/>
        </p:nvCxnSpPr>
        <p:spPr>
          <a:xfrm>
            <a:off x="7191832" y="3633920"/>
            <a:ext cx="85489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p:cNvCxnSpPr>
            <a:stCxn id="24" idx="6"/>
            <a:endCxn id="29" idx="2"/>
          </p:cNvCxnSpPr>
          <p:nvPr/>
        </p:nvCxnSpPr>
        <p:spPr>
          <a:xfrm flipV="1">
            <a:off x="7191832" y="3094658"/>
            <a:ext cx="854897" cy="53926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직선 화살표 연결선 36"/>
          <p:cNvCxnSpPr>
            <a:stCxn id="2" idx="6"/>
            <a:endCxn id="31" idx="2"/>
          </p:cNvCxnSpPr>
          <p:nvPr/>
        </p:nvCxnSpPr>
        <p:spPr>
          <a:xfrm>
            <a:off x="7191832" y="3094658"/>
            <a:ext cx="854897" cy="107852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직선 화살표 연결선 38"/>
          <p:cNvCxnSpPr>
            <a:stCxn id="2" idx="6"/>
            <a:endCxn id="30" idx="2"/>
          </p:cNvCxnSpPr>
          <p:nvPr/>
        </p:nvCxnSpPr>
        <p:spPr>
          <a:xfrm>
            <a:off x="7191832" y="3094658"/>
            <a:ext cx="854897" cy="53926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p:cNvCxnSpPr>
            <a:stCxn id="2" idx="6"/>
            <a:endCxn id="29" idx="2"/>
          </p:cNvCxnSpPr>
          <p:nvPr/>
        </p:nvCxnSpPr>
        <p:spPr>
          <a:xfrm>
            <a:off x="7191832" y="3094658"/>
            <a:ext cx="85489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직사각형 43"/>
          <p:cNvSpPr/>
          <p:nvPr/>
        </p:nvSpPr>
        <p:spPr>
          <a:xfrm>
            <a:off x="524657" y="1028277"/>
            <a:ext cx="5445956" cy="1725121"/>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ko-KR" altLang="en-US"/>
          </a:p>
        </p:txBody>
      </p:sp>
      <p:sp>
        <p:nvSpPr>
          <p:cNvPr id="45" name="직사각형 44"/>
          <p:cNvSpPr/>
          <p:nvPr/>
        </p:nvSpPr>
        <p:spPr>
          <a:xfrm>
            <a:off x="524657" y="1026836"/>
            <a:ext cx="2218543" cy="357425"/>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ko-KR" dirty="0"/>
              <a:t>Categorical Features</a:t>
            </a:r>
            <a:endParaRPr lang="ko-KR" altLang="en-US" dirty="0"/>
          </a:p>
        </p:txBody>
      </p:sp>
      <p:sp>
        <p:nvSpPr>
          <p:cNvPr id="47" name="TextBox 46"/>
          <p:cNvSpPr txBox="1"/>
          <p:nvPr/>
        </p:nvSpPr>
        <p:spPr>
          <a:xfrm>
            <a:off x="3438701" y="1127511"/>
            <a:ext cx="2154115" cy="307777"/>
          </a:xfrm>
          <a:prstGeom prst="rect">
            <a:avLst/>
          </a:prstGeom>
          <a:noFill/>
        </p:spPr>
        <p:txBody>
          <a:bodyPr wrap="square" rtlCol="0">
            <a:spAutoFit/>
          </a:bodyPr>
          <a:lstStyle/>
          <a:p>
            <a:r>
              <a:rPr lang="en-US" altLang="ko-KR" sz="1400" dirty="0">
                <a:ln>
                  <a:solidFill>
                    <a:srgbClr val="464646">
                      <a:alpha val="80000"/>
                    </a:srgbClr>
                  </a:solidFill>
                </a:ln>
                <a:solidFill>
                  <a:srgbClr val="464646"/>
                </a:solidFill>
              </a:rPr>
              <a:t>(Dummy Features)</a:t>
            </a:r>
            <a:endParaRPr lang="ko-KR" altLang="en-US" sz="1400" dirty="0" err="1">
              <a:ln>
                <a:solidFill>
                  <a:srgbClr val="464646">
                    <a:alpha val="80000"/>
                  </a:srgbClr>
                </a:solidFill>
              </a:ln>
              <a:solidFill>
                <a:srgbClr val="464646"/>
              </a:solidFill>
            </a:endParaRPr>
          </a:p>
        </p:txBody>
      </p:sp>
      <p:pic>
        <p:nvPicPr>
          <p:cNvPr id="48" name="그림 47"/>
          <p:cNvPicPr>
            <a:picLocks noChangeAspect="1"/>
          </p:cNvPicPr>
          <p:nvPr/>
        </p:nvPicPr>
        <p:blipFill>
          <a:blip r:embed="rId3"/>
          <a:stretch>
            <a:fillRect/>
          </a:stretch>
        </p:blipFill>
        <p:spPr>
          <a:xfrm>
            <a:off x="555659" y="1469131"/>
            <a:ext cx="5154593" cy="1241866"/>
          </a:xfrm>
          <a:prstGeom prst="rect">
            <a:avLst/>
          </a:prstGeom>
        </p:spPr>
      </p:pic>
      <p:sp>
        <p:nvSpPr>
          <p:cNvPr id="50" name="직사각형 49"/>
          <p:cNvSpPr/>
          <p:nvPr/>
        </p:nvSpPr>
        <p:spPr>
          <a:xfrm>
            <a:off x="524657" y="3110868"/>
            <a:ext cx="4555806" cy="998447"/>
          </a:xfrm>
          <a:prstGeom prst="rect">
            <a:avLst/>
          </a:prstGeom>
          <a:ln/>
        </p:spPr>
        <p:style>
          <a:lnRef idx="2">
            <a:schemeClr val="accent4"/>
          </a:lnRef>
          <a:fillRef idx="1">
            <a:schemeClr val="lt1"/>
          </a:fillRef>
          <a:effectRef idx="0">
            <a:schemeClr val="accent4"/>
          </a:effectRef>
          <a:fontRef idx="minor">
            <a:schemeClr val="dk1"/>
          </a:fontRef>
        </p:style>
        <p:txBody>
          <a:bodyPr rtlCol="0" anchor="ctr"/>
          <a:lstStyle/>
          <a:p>
            <a:pPr algn="ctr"/>
            <a:endParaRPr lang="ko-KR" altLang="en-US"/>
          </a:p>
        </p:txBody>
      </p:sp>
      <p:sp>
        <p:nvSpPr>
          <p:cNvPr id="51" name="직사각형 50"/>
          <p:cNvSpPr/>
          <p:nvPr/>
        </p:nvSpPr>
        <p:spPr>
          <a:xfrm>
            <a:off x="524657" y="3110867"/>
            <a:ext cx="2218543" cy="357425"/>
          </a:xfrm>
          <a:prstGeom prst="rect">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ko-KR" dirty="0"/>
              <a:t>Binary Features</a:t>
            </a:r>
            <a:endParaRPr lang="ko-KR" altLang="en-US" dirty="0"/>
          </a:p>
        </p:txBody>
      </p:sp>
      <p:sp>
        <p:nvSpPr>
          <p:cNvPr id="52" name="직사각형 51"/>
          <p:cNvSpPr/>
          <p:nvPr/>
        </p:nvSpPr>
        <p:spPr>
          <a:xfrm>
            <a:off x="524657" y="4478978"/>
            <a:ext cx="5445956" cy="190464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ko-KR" altLang="en-US"/>
          </a:p>
        </p:txBody>
      </p:sp>
      <p:sp>
        <p:nvSpPr>
          <p:cNvPr id="53" name="직사각형 52"/>
          <p:cNvSpPr/>
          <p:nvPr/>
        </p:nvSpPr>
        <p:spPr>
          <a:xfrm>
            <a:off x="524657" y="4478977"/>
            <a:ext cx="2218543" cy="357425"/>
          </a:xfrm>
          <a:prstGeom prst="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ko-KR" dirty="0"/>
              <a:t>Numeric Features</a:t>
            </a:r>
            <a:endParaRPr lang="ko-KR" altLang="en-US" dirty="0"/>
          </a:p>
        </p:txBody>
      </p:sp>
      <p:pic>
        <p:nvPicPr>
          <p:cNvPr id="56" name="그림 55"/>
          <p:cNvPicPr>
            <a:picLocks noChangeAspect="1"/>
          </p:cNvPicPr>
          <p:nvPr/>
        </p:nvPicPr>
        <p:blipFill>
          <a:blip r:embed="rId4"/>
          <a:stretch>
            <a:fillRect/>
          </a:stretch>
        </p:blipFill>
        <p:spPr>
          <a:xfrm>
            <a:off x="713958" y="4965556"/>
            <a:ext cx="1908791" cy="1199329"/>
          </a:xfrm>
          <a:prstGeom prst="rect">
            <a:avLst/>
          </a:prstGeom>
        </p:spPr>
      </p:pic>
      <p:pic>
        <p:nvPicPr>
          <p:cNvPr id="57" name="그림 56"/>
          <p:cNvPicPr>
            <a:picLocks noChangeAspect="1"/>
          </p:cNvPicPr>
          <p:nvPr/>
        </p:nvPicPr>
        <p:blipFill>
          <a:blip r:embed="rId5"/>
          <a:stretch>
            <a:fillRect/>
          </a:stretch>
        </p:blipFill>
        <p:spPr>
          <a:xfrm>
            <a:off x="3662785" y="4921716"/>
            <a:ext cx="2255076" cy="1224667"/>
          </a:xfrm>
          <a:prstGeom prst="rect">
            <a:avLst/>
          </a:prstGeom>
        </p:spPr>
      </p:pic>
      <p:sp>
        <p:nvSpPr>
          <p:cNvPr id="58" name="모서리가 둥근 직사각형 57"/>
          <p:cNvSpPr/>
          <p:nvPr/>
        </p:nvSpPr>
        <p:spPr>
          <a:xfrm>
            <a:off x="2648066" y="5176312"/>
            <a:ext cx="1006985" cy="715473"/>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ko-KR" sz="1400" dirty="0"/>
              <a:t>Function</a:t>
            </a:r>
            <a:endParaRPr lang="ko-KR" altLang="en-US" sz="1400" dirty="0"/>
          </a:p>
        </p:txBody>
      </p:sp>
      <p:cxnSp>
        <p:nvCxnSpPr>
          <p:cNvPr id="62" name="직선 화살표 연결선 61"/>
          <p:cNvCxnSpPr>
            <a:stCxn id="50" idx="3"/>
            <a:endCxn id="24" idx="2"/>
          </p:cNvCxnSpPr>
          <p:nvPr/>
        </p:nvCxnSpPr>
        <p:spPr>
          <a:xfrm>
            <a:off x="5080463" y="3610092"/>
            <a:ext cx="1742368" cy="23828"/>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66" name="직선 화살표 연결선 65"/>
          <p:cNvCxnSpPr>
            <a:stCxn id="52" idx="3"/>
            <a:endCxn id="25" idx="3"/>
          </p:cNvCxnSpPr>
          <p:nvPr/>
        </p:nvCxnSpPr>
        <p:spPr>
          <a:xfrm flipV="1">
            <a:off x="5970613" y="4303643"/>
            <a:ext cx="906257" cy="11276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9" name="직선 화살표 연결선 68"/>
          <p:cNvCxnSpPr>
            <a:stCxn id="44" idx="3"/>
            <a:endCxn id="2" idx="1"/>
          </p:cNvCxnSpPr>
          <p:nvPr/>
        </p:nvCxnSpPr>
        <p:spPr>
          <a:xfrm>
            <a:off x="5970613" y="1890838"/>
            <a:ext cx="906257" cy="1073358"/>
          </a:xfrm>
          <a:prstGeom prst="straightConnector1">
            <a:avLst/>
          </a:prstGeom>
          <a:ln>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71" name="TextBox 70"/>
          <p:cNvSpPr txBox="1"/>
          <p:nvPr/>
        </p:nvSpPr>
        <p:spPr>
          <a:xfrm>
            <a:off x="6736048" y="4512184"/>
            <a:ext cx="872167" cy="646331"/>
          </a:xfrm>
          <a:prstGeom prst="rect">
            <a:avLst/>
          </a:prstGeom>
          <a:noFill/>
        </p:spPr>
        <p:txBody>
          <a:bodyPr wrap="square" rtlCol="0">
            <a:spAutoFit/>
          </a:bodyPr>
          <a:lstStyle/>
          <a:p>
            <a:r>
              <a:rPr lang="en-US" altLang="ko-KR" dirty="0">
                <a:ln>
                  <a:solidFill>
                    <a:srgbClr val="464646">
                      <a:alpha val="80000"/>
                    </a:srgbClr>
                  </a:solidFill>
                </a:ln>
                <a:solidFill>
                  <a:srgbClr val="464646"/>
                </a:solidFill>
              </a:rPr>
              <a:t>Input</a:t>
            </a:r>
          </a:p>
          <a:p>
            <a:r>
              <a:rPr lang="en-US" altLang="ko-KR" dirty="0">
                <a:ln>
                  <a:solidFill>
                    <a:srgbClr val="464646">
                      <a:alpha val="80000"/>
                    </a:srgbClr>
                  </a:solidFill>
                </a:ln>
                <a:solidFill>
                  <a:srgbClr val="464646"/>
                </a:solidFill>
              </a:rPr>
              <a:t>Layer</a:t>
            </a:r>
            <a:endParaRPr lang="ko-KR" altLang="en-US" dirty="0" err="1">
              <a:ln>
                <a:solidFill>
                  <a:srgbClr val="464646">
                    <a:alpha val="80000"/>
                  </a:srgbClr>
                </a:solidFill>
              </a:ln>
              <a:solidFill>
                <a:srgbClr val="464646"/>
              </a:solidFill>
            </a:endParaRPr>
          </a:p>
        </p:txBody>
      </p:sp>
      <p:sp>
        <p:nvSpPr>
          <p:cNvPr id="72" name="TextBox 71"/>
          <p:cNvSpPr txBox="1"/>
          <p:nvPr/>
        </p:nvSpPr>
        <p:spPr>
          <a:xfrm>
            <a:off x="7875690" y="4512183"/>
            <a:ext cx="872167" cy="646331"/>
          </a:xfrm>
          <a:prstGeom prst="rect">
            <a:avLst/>
          </a:prstGeom>
          <a:noFill/>
        </p:spPr>
        <p:txBody>
          <a:bodyPr wrap="square" rtlCol="0">
            <a:spAutoFit/>
          </a:bodyPr>
          <a:lstStyle/>
          <a:p>
            <a:r>
              <a:rPr lang="en-US" altLang="ko-KR" dirty="0">
                <a:ln>
                  <a:solidFill>
                    <a:srgbClr val="464646">
                      <a:alpha val="80000"/>
                    </a:srgbClr>
                  </a:solidFill>
                </a:ln>
                <a:solidFill>
                  <a:srgbClr val="464646"/>
                </a:solidFill>
              </a:rPr>
              <a:t>Hidden</a:t>
            </a:r>
          </a:p>
          <a:p>
            <a:r>
              <a:rPr lang="en-US" altLang="ko-KR" dirty="0">
                <a:ln>
                  <a:solidFill>
                    <a:srgbClr val="464646">
                      <a:alpha val="80000"/>
                    </a:srgbClr>
                  </a:solidFill>
                </a:ln>
                <a:solidFill>
                  <a:srgbClr val="464646"/>
                </a:solidFill>
              </a:rPr>
              <a:t>Layer…</a:t>
            </a:r>
            <a:endParaRPr lang="ko-KR" altLang="en-US" dirty="0" err="1">
              <a:ln>
                <a:solidFill>
                  <a:srgbClr val="464646">
                    <a:alpha val="80000"/>
                  </a:srgbClr>
                </a:solidFill>
              </a:ln>
              <a:solidFill>
                <a:srgbClr val="464646"/>
              </a:solidFill>
            </a:endParaRPr>
          </a:p>
        </p:txBody>
      </p:sp>
      <p:cxnSp>
        <p:nvCxnSpPr>
          <p:cNvPr id="74" name="직선 화살표 연결선 73"/>
          <p:cNvCxnSpPr>
            <a:stCxn id="29" idx="6"/>
          </p:cNvCxnSpPr>
          <p:nvPr/>
        </p:nvCxnSpPr>
        <p:spPr>
          <a:xfrm flipV="1">
            <a:off x="8415730" y="3094657"/>
            <a:ext cx="247825"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직선 화살표 연결선 76"/>
          <p:cNvCxnSpPr/>
          <p:nvPr/>
        </p:nvCxnSpPr>
        <p:spPr>
          <a:xfrm flipV="1">
            <a:off x="8415729" y="3646596"/>
            <a:ext cx="247825"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8" name="직선 화살표 연결선 77"/>
          <p:cNvCxnSpPr/>
          <p:nvPr/>
        </p:nvCxnSpPr>
        <p:spPr>
          <a:xfrm flipV="1">
            <a:off x="8415729" y="4184072"/>
            <a:ext cx="247825"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9" name="TextBox 78"/>
          <p:cNvSpPr txBox="1"/>
          <p:nvPr/>
        </p:nvSpPr>
        <p:spPr>
          <a:xfrm>
            <a:off x="6133987" y="1097897"/>
            <a:ext cx="2948455" cy="923330"/>
          </a:xfrm>
          <a:prstGeom prst="rect">
            <a:avLst/>
          </a:prstGeom>
          <a:noFill/>
        </p:spPr>
        <p:txBody>
          <a:bodyPr wrap="square" rtlCol="0">
            <a:spAutoFit/>
          </a:bodyPr>
          <a:lstStyle/>
          <a:p>
            <a:pPr marL="285750" indent="-285750">
              <a:buFont typeface="Arial" panose="020B0604020202020204" pitchFamily="34" charset="0"/>
              <a:buChar char="•"/>
            </a:pPr>
            <a:r>
              <a:rPr lang="en-US" altLang="ko-KR" dirty="0">
                <a:ln>
                  <a:solidFill>
                    <a:srgbClr val="464646">
                      <a:alpha val="80000"/>
                    </a:srgbClr>
                  </a:solidFill>
                </a:ln>
                <a:solidFill>
                  <a:srgbClr val="464646"/>
                </a:solidFill>
              </a:rPr>
              <a:t>Conversion to </a:t>
            </a:r>
            <a:r>
              <a:rPr lang="en-US" altLang="ko-KR" dirty="0" err="1">
                <a:ln>
                  <a:solidFill>
                    <a:srgbClr val="464646">
                      <a:alpha val="80000"/>
                    </a:srgbClr>
                  </a:solidFill>
                </a:ln>
                <a:solidFill>
                  <a:srgbClr val="464646"/>
                </a:solidFill>
              </a:rPr>
              <a:t>Numerics</a:t>
            </a:r>
            <a:endParaRPr lang="en-US" altLang="ko-KR" dirty="0">
              <a:ln>
                <a:solidFill>
                  <a:srgbClr val="464646">
                    <a:alpha val="80000"/>
                  </a:srgbClr>
                </a:solidFill>
              </a:ln>
              <a:solidFill>
                <a:srgbClr val="464646"/>
              </a:solidFill>
            </a:endParaRPr>
          </a:p>
          <a:p>
            <a:pPr marL="285750" indent="-285750">
              <a:buFont typeface="Arial" panose="020B0604020202020204" pitchFamily="34" charset="0"/>
              <a:buChar char="•"/>
            </a:pPr>
            <a:r>
              <a:rPr lang="en-US" altLang="ko-KR" dirty="0">
                <a:ln>
                  <a:solidFill>
                    <a:srgbClr val="464646">
                      <a:alpha val="80000"/>
                    </a:srgbClr>
                  </a:solidFill>
                </a:ln>
                <a:solidFill>
                  <a:srgbClr val="464646"/>
                </a:solidFill>
              </a:rPr>
              <a:t>Scaling and Normalization</a:t>
            </a:r>
          </a:p>
          <a:p>
            <a:pPr marL="285750" indent="-285750">
              <a:buFont typeface="Arial" panose="020B0604020202020204" pitchFamily="34" charset="0"/>
              <a:buChar char="•"/>
            </a:pPr>
            <a:r>
              <a:rPr lang="en-US" altLang="ko-KR" dirty="0">
                <a:ln>
                  <a:solidFill>
                    <a:srgbClr val="464646">
                      <a:alpha val="80000"/>
                    </a:srgbClr>
                  </a:solidFill>
                </a:ln>
                <a:solidFill>
                  <a:srgbClr val="464646"/>
                </a:solidFill>
              </a:rPr>
              <a:t>Nonlinear Transformation</a:t>
            </a:r>
            <a:endParaRPr lang="ko-KR" altLang="en-US" dirty="0" err="1">
              <a:ln>
                <a:solidFill>
                  <a:srgbClr val="464646">
                    <a:alpha val="80000"/>
                  </a:srgbClr>
                </a:solidFill>
              </a:ln>
              <a:solidFill>
                <a:srgbClr val="464646"/>
              </a:solidFill>
            </a:endParaRPr>
          </a:p>
        </p:txBody>
      </p:sp>
      <p:sp>
        <p:nvSpPr>
          <p:cNvPr id="82" name="TextBox 81"/>
          <p:cNvSpPr txBox="1"/>
          <p:nvPr/>
        </p:nvSpPr>
        <p:spPr>
          <a:xfrm>
            <a:off x="713958" y="3576312"/>
            <a:ext cx="4237892" cy="369332"/>
          </a:xfrm>
          <a:prstGeom prst="rect">
            <a:avLst/>
          </a:prstGeom>
          <a:noFill/>
        </p:spPr>
        <p:txBody>
          <a:bodyPr wrap="square" rtlCol="0">
            <a:spAutoFit/>
          </a:bodyPr>
          <a:lstStyle/>
          <a:p>
            <a:r>
              <a:rPr lang="en-US" altLang="ko-KR" dirty="0">
                <a:ln>
                  <a:solidFill>
                    <a:srgbClr val="464646">
                      <a:alpha val="80000"/>
                    </a:srgbClr>
                  </a:solidFill>
                </a:ln>
                <a:solidFill>
                  <a:srgbClr val="464646"/>
                </a:solidFill>
              </a:rPr>
              <a:t>Gender:   Male, Female, (null)   </a:t>
            </a:r>
            <a:r>
              <a:rPr lang="ko-KR" altLang="en-US" sz="1100" dirty="0">
                <a:ln>
                  <a:solidFill>
                    <a:srgbClr val="464646">
                      <a:alpha val="80000"/>
                    </a:srgbClr>
                  </a:solidFill>
                </a:ln>
                <a:solidFill>
                  <a:srgbClr val="464646"/>
                </a:solidFill>
              </a:rPr>
              <a:t>→  </a:t>
            </a:r>
            <a:r>
              <a:rPr lang="ko-KR" altLang="en-US" dirty="0">
                <a:ln>
                  <a:solidFill>
                    <a:srgbClr val="464646">
                      <a:alpha val="80000"/>
                    </a:srgbClr>
                  </a:solidFill>
                </a:ln>
                <a:solidFill>
                  <a:srgbClr val="464646"/>
                </a:solidFill>
              </a:rPr>
              <a:t> </a:t>
            </a:r>
            <a:r>
              <a:rPr lang="en-US" altLang="ko-KR" dirty="0">
                <a:ln>
                  <a:solidFill>
                    <a:srgbClr val="464646">
                      <a:alpha val="80000"/>
                    </a:srgbClr>
                  </a:solidFill>
                </a:ln>
                <a:solidFill>
                  <a:srgbClr val="464646"/>
                </a:solidFill>
              </a:rPr>
              <a:t>1, 0, 0.5</a:t>
            </a:r>
            <a:endParaRPr lang="ko-KR" altLang="en-US" dirty="0" err="1">
              <a:ln>
                <a:solidFill>
                  <a:srgbClr val="464646">
                    <a:alpha val="80000"/>
                  </a:srgbClr>
                </a:solidFill>
              </a:ln>
              <a:solidFill>
                <a:srgbClr val="464646"/>
              </a:solidFill>
            </a:endParaRPr>
          </a:p>
        </p:txBody>
      </p:sp>
      <p:sp>
        <p:nvSpPr>
          <p:cNvPr id="49" name="TextBox 48">
            <a:extLst>
              <a:ext uri="{FF2B5EF4-FFF2-40B4-BE49-F238E27FC236}">
                <a16:creationId xmlns:a16="http://schemas.microsoft.com/office/drawing/2014/main" id="{5AE88CB3-6246-41BA-889A-97E4997F031A}"/>
              </a:ext>
            </a:extLst>
          </p:cNvPr>
          <p:cNvSpPr txBox="1"/>
          <p:nvPr/>
        </p:nvSpPr>
        <p:spPr>
          <a:xfrm>
            <a:off x="986137" y="305389"/>
            <a:ext cx="4612738" cy="430887"/>
          </a:xfrm>
          <a:prstGeom prst="rect">
            <a:avLst/>
          </a:prstGeom>
          <a:noFill/>
        </p:spPr>
        <p:txBody>
          <a:bodyPr wrap="none" rtlCol="0">
            <a:spAutoFit/>
          </a:bodyPr>
          <a:lstStyle>
            <a:defPPr>
              <a:defRPr lang="ko-KR"/>
            </a:defPPr>
            <a:lvl1pPr algn="ctr">
              <a:defRPr spc="-150">
                <a:ln w="6350">
                  <a:solidFill>
                    <a:schemeClr val="tx2">
                      <a:lumMod val="75000"/>
                      <a:alpha val="80000"/>
                    </a:schemeClr>
                  </a:solidFill>
                </a:ln>
                <a:solidFill>
                  <a:schemeClr val="tx2">
                    <a:lumMod val="75000"/>
                  </a:schemeClr>
                </a:solidFill>
                <a:latin typeface="a뉴고딕L" panose="02020600000000000000" pitchFamily="18" charset="-127"/>
                <a:ea typeface="a뉴고딕L" panose="02020600000000000000" pitchFamily="18" charset="-127"/>
              </a:defRPr>
            </a:lvl1pPr>
          </a:lstStyle>
          <a:p>
            <a:pPr algn="l"/>
            <a:r>
              <a:rPr lang="en-US" altLang="ko-KR" sz="2200" dirty="0">
                <a:latin typeface="a뉴고딕M" panose="02020600000000000000" pitchFamily="18" charset="-127"/>
                <a:ea typeface="a뉴고딕M" panose="02020600000000000000" pitchFamily="18" charset="-127"/>
              </a:rPr>
              <a:t>1. Neural Network: Data Preprocessing</a:t>
            </a:r>
            <a:endParaRPr lang="ko-KR" altLang="en-US" sz="2200" dirty="0">
              <a:latin typeface="a뉴고딕M" panose="02020600000000000000" pitchFamily="18" charset="-127"/>
              <a:ea typeface="a뉴고딕M" panose="02020600000000000000" pitchFamily="18" charset="-127"/>
            </a:endParaRPr>
          </a:p>
        </p:txBody>
      </p:sp>
      <p:sp>
        <p:nvSpPr>
          <p:cNvPr id="54" name="TextBox 53">
            <a:extLst>
              <a:ext uri="{FF2B5EF4-FFF2-40B4-BE49-F238E27FC236}">
                <a16:creationId xmlns:a16="http://schemas.microsoft.com/office/drawing/2014/main" id="{8F5F83AA-E259-4602-9728-97501727EB24}"/>
              </a:ext>
            </a:extLst>
          </p:cNvPr>
          <p:cNvSpPr txBox="1"/>
          <p:nvPr/>
        </p:nvSpPr>
        <p:spPr>
          <a:xfrm>
            <a:off x="8096812" y="362052"/>
            <a:ext cx="429926" cy="415498"/>
          </a:xfrm>
          <a:prstGeom prst="rect">
            <a:avLst/>
          </a:prstGeom>
          <a:noFill/>
        </p:spPr>
        <p:txBody>
          <a:bodyPr wrap="none" rtlCol="0">
            <a:spAutoFit/>
          </a:bodyPr>
          <a:lstStyle>
            <a:defPPr>
              <a:defRPr lang="ko-KR"/>
            </a:defPPr>
            <a:lvl1pPr algn="ctr">
              <a:defRPr sz="2200" spc="-150">
                <a:gradFill flip="none" rotWithShape="1">
                  <a:gsLst>
                    <a:gs pos="0">
                      <a:schemeClr val="accent2">
                        <a:lumMod val="75000"/>
                      </a:schemeClr>
                    </a:gs>
                    <a:gs pos="100000">
                      <a:schemeClr val="accent5">
                        <a:lumMod val="75000"/>
                      </a:schemeClr>
                    </a:gs>
                  </a:gsLst>
                  <a:lin ang="13500000" scaled="1"/>
                  <a:tileRect/>
                </a:gradFill>
                <a:latin typeface="a뉴고딕M" panose="02020600000000000000" pitchFamily="18" charset="-127"/>
                <a:ea typeface="a뉴고딕M" panose="02020600000000000000" pitchFamily="18" charset="-127"/>
              </a:defRPr>
            </a:lvl1pPr>
          </a:lstStyle>
          <a:p>
            <a:r>
              <a:rPr lang="en-US" altLang="ko-KR" sz="1050" dirty="0"/>
              <a:t>Used</a:t>
            </a:r>
          </a:p>
          <a:p>
            <a:r>
              <a:rPr lang="en-US" altLang="ko-KR" sz="1050" dirty="0"/>
              <a:t>Skills</a:t>
            </a:r>
            <a:endParaRPr lang="ko-KR" altLang="en-US" sz="1050" dirty="0"/>
          </a:p>
        </p:txBody>
      </p:sp>
      <p:sp>
        <p:nvSpPr>
          <p:cNvPr id="55" name="TextBox 54">
            <a:extLst>
              <a:ext uri="{FF2B5EF4-FFF2-40B4-BE49-F238E27FC236}">
                <a16:creationId xmlns:a16="http://schemas.microsoft.com/office/drawing/2014/main" id="{1270C5C0-DF97-424A-837E-9101741EDA49}"/>
              </a:ext>
            </a:extLst>
          </p:cNvPr>
          <p:cNvSpPr txBox="1"/>
          <p:nvPr/>
        </p:nvSpPr>
        <p:spPr>
          <a:xfrm>
            <a:off x="8421343" y="362052"/>
            <a:ext cx="484428" cy="415498"/>
          </a:xfrm>
          <a:prstGeom prst="rect">
            <a:avLst/>
          </a:prstGeom>
          <a:noFill/>
        </p:spPr>
        <p:txBody>
          <a:bodyPr wrap="none" rtlCol="0">
            <a:spAutoFit/>
          </a:bodyPr>
          <a:lstStyle>
            <a:defPPr>
              <a:defRPr lang="ko-KR"/>
            </a:defPPr>
            <a:lvl1pPr algn="ctr">
              <a:defRPr sz="2200" spc="-150">
                <a:gradFill flip="none" rotWithShape="1">
                  <a:gsLst>
                    <a:gs pos="0">
                      <a:schemeClr val="accent2">
                        <a:lumMod val="75000"/>
                      </a:schemeClr>
                    </a:gs>
                    <a:gs pos="100000">
                      <a:schemeClr val="accent5">
                        <a:lumMod val="75000"/>
                      </a:schemeClr>
                    </a:gs>
                  </a:gsLst>
                  <a:lin ang="13500000" scaled="1"/>
                  <a:tileRect/>
                </a:gradFill>
                <a:latin typeface="a뉴고딕M" panose="02020600000000000000" pitchFamily="18" charset="-127"/>
                <a:ea typeface="a뉴고딕M" panose="02020600000000000000" pitchFamily="18" charset="-127"/>
              </a:defRPr>
            </a:lvl1pPr>
          </a:lstStyle>
          <a:p>
            <a:r>
              <a:rPr lang="en-US" altLang="ko-KR" sz="1050" dirty="0">
                <a:solidFill>
                  <a:schemeClr val="tx2">
                    <a:lumMod val="60000"/>
                    <a:lumOff val="40000"/>
                  </a:schemeClr>
                </a:solidFill>
                <a:latin typeface="a뉴고딕L" panose="02020600000000000000" pitchFamily="18" charset="-127"/>
                <a:ea typeface="a뉴고딕L" panose="02020600000000000000" pitchFamily="18" charset="-127"/>
              </a:rPr>
              <a:t>Con</a:t>
            </a:r>
          </a:p>
          <a:p>
            <a:r>
              <a:rPr lang="en-US" altLang="ko-KR" sz="1050" dirty="0" err="1">
                <a:solidFill>
                  <a:schemeClr val="tx2">
                    <a:lumMod val="60000"/>
                    <a:lumOff val="40000"/>
                  </a:schemeClr>
                </a:solidFill>
                <a:latin typeface="a뉴고딕L" panose="02020600000000000000" pitchFamily="18" charset="-127"/>
                <a:ea typeface="a뉴고딕L" panose="02020600000000000000" pitchFamily="18" charset="-127"/>
              </a:rPr>
              <a:t>clusion</a:t>
            </a:r>
            <a:endParaRPr lang="ko-KR" altLang="en-US" sz="1050" dirty="0">
              <a:solidFill>
                <a:schemeClr val="tx2">
                  <a:lumMod val="60000"/>
                  <a:lumOff val="40000"/>
                </a:schemeClr>
              </a:solidFill>
              <a:latin typeface="a뉴고딕L" panose="02020600000000000000" pitchFamily="18" charset="-127"/>
              <a:ea typeface="a뉴고딕L" panose="02020600000000000000" pitchFamily="18" charset="-127"/>
            </a:endParaRPr>
          </a:p>
        </p:txBody>
      </p:sp>
    </p:spTree>
    <p:extLst>
      <p:ext uri="{BB962C8B-B14F-4D97-AF65-F5344CB8AC3E}">
        <p14:creationId xmlns:p14="http://schemas.microsoft.com/office/powerpoint/2010/main" val="41481923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직사각형 16"/>
          <p:cNvSpPr/>
          <p:nvPr/>
        </p:nvSpPr>
        <p:spPr>
          <a:xfrm>
            <a:off x="307614" y="768377"/>
            <a:ext cx="8528773" cy="72000"/>
          </a:xfrm>
          <a:prstGeom prst="rect">
            <a:avLst/>
          </a:prstGeom>
          <a:gradFill>
            <a:gsLst>
              <a:gs pos="50000">
                <a:schemeClr val="accent4">
                  <a:alpha val="90000"/>
                </a:schemeClr>
              </a:gs>
              <a:gs pos="0">
                <a:schemeClr val="accent2">
                  <a:alpha val="90000"/>
                </a:schemeClr>
              </a:gs>
              <a:gs pos="100000">
                <a:schemeClr val="accent5">
                  <a:alpha val="90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8" name="직사각형 17"/>
          <p:cNvSpPr/>
          <p:nvPr/>
        </p:nvSpPr>
        <p:spPr>
          <a:xfrm rot="10800000">
            <a:off x="0" y="6634592"/>
            <a:ext cx="9144000" cy="223407"/>
          </a:xfrm>
          <a:prstGeom prst="rect">
            <a:avLst/>
          </a:prstGeom>
          <a:gradFill>
            <a:gsLst>
              <a:gs pos="50000">
                <a:schemeClr val="accent4">
                  <a:alpha val="90000"/>
                </a:schemeClr>
              </a:gs>
              <a:gs pos="0">
                <a:schemeClr val="accent2">
                  <a:alpha val="90000"/>
                </a:schemeClr>
              </a:gs>
              <a:gs pos="100000">
                <a:schemeClr val="accent5">
                  <a:alpha val="90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9" name="TextBox 18"/>
          <p:cNvSpPr txBox="1"/>
          <p:nvPr/>
        </p:nvSpPr>
        <p:spPr>
          <a:xfrm>
            <a:off x="7356383" y="362052"/>
            <a:ext cx="503664" cy="415498"/>
          </a:xfrm>
          <a:prstGeom prst="rect">
            <a:avLst/>
          </a:prstGeom>
          <a:noFill/>
        </p:spPr>
        <p:txBody>
          <a:bodyPr wrap="none" rtlCol="0">
            <a:spAutoFit/>
          </a:bodyPr>
          <a:lstStyle>
            <a:defPPr>
              <a:defRPr lang="ko-KR"/>
            </a:defPPr>
            <a:lvl1pPr algn="ctr">
              <a:defRPr sz="2200" spc="-150">
                <a:gradFill flip="none" rotWithShape="1">
                  <a:gsLst>
                    <a:gs pos="0">
                      <a:schemeClr val="accent2">
                        <a:lumMod val="75000"/>
                      </a:schemeClr>
                    </a:gs>
                    <a:gs pos="100000">
                      <a:schemeClr val="accent5">
                        <a:lumMod val="75000"/>
                      </a:schemeClr>
                    </a:gs>
                  </a:gsLst>
                  <a:lin ang="13500000" scaled="1"/>
                  <a:tileRect/>
                </a:gradFill>
                <a:latin typeface="a뉴고딕M" panose="02020600000000000000" pitchFamily="18" charset="-127"/>
                <a:ea typeface="a뉴고딕M" panose="02020600000000000000" pitchFamily="18" charset="-127"/>
              </a:defRPr>
            </a:lvl1pPr>
          </a:lstStyle>
          <a:p>
            <a:r>
              <a:rPr lang="en-US" altLang="ko-KR" sz="1050" dirty="0">
                <a:solidFill>
                  <a:schemeClr val="tx2">
                    <a:lumMod val="60000"/>
                    <a:lumOff val="40000"/>
                  </a:schemeClr>
                </a:solidFill>
                <a:latin typeface="a뉴고딕L" panose="02020600000000000000" pitchFamily="18" charset="-127"/>
                <a:ea typeface="a뉴고딕L" panose="02020600000000000000" pitchFamily="18" charset="-127"/>
              </a:rPr>
              <a:t>Intro</a:t>
            </a:r>
          </a:p>
          <a:p>
            <a:r>
              <a:rPr lang="en-US" altLang="ko-KR" sz="1050" dirty="0">
                <a:solidFill>
                  <a:schemeClr val="tx2">
                    <a:lumMod val="60000"/>
                    <a:lumOff val="40000"/>
                  </a:schemeClr>
                </a:solidFill>
                <a:latin typeface="a뉴고딕L" panose="02020600000000000000" pitchFamily="18" charset="-127"/>
                <a:ea typeface="a뉴고딕L" panose="02020600000000000000" pitchFamily="18" charset="-127"/>
              </a:rPr>
              <a:t>duction	</a:t>
            </a:r>
          </a:p>
        </p:txBody>
      </p:sp>
      <p:sp>
        <p:nvSpPr>
          <p:cNvPr id="20" name="TextBox 19"/>
          <p:cNvSpPr txBox="1"/>
          <p:nvPr/>
        </p:nvSpPr>
        <p:spPr>
          <a:xfrm>
            <a:off x="7749037" y="362052"/>
            <a:ext cx="421910" cy="415498"/>
          </a:xfrm>
          <a:prstGeom prst="rect">
            <a:avLst/>
          </a:prstGeom>
          <a:noFill/>
        </p:spPr>
        <p:txBody>
          <a:bodyPr wrap="none" rtlCol="0">
            <a:spAutoFit/>
          </a:bodyPr>
          <a:lstStyle>
            <a:defPPr>
              <a:defRPr lang="ko-KR"/>
            </a:defPPr>
            <a:lvl1pPr algn="ctr">
              <a:defRPr sz="2200" spc="-150">
                <a:gradFill flip="none" rotWithShape="1">
                  <a:gsLst>
                    <a:gs pos="0">
                      <a:schemeClr val="accent2">
                        <a:lumMod val="75000"/>
                      </a:schemeClr>
                    </a:gs>
                    <a:gs pos="100000">
                      <a:schemeClr val="accent5">
                        <a:lumMod val="75000"/>
                      </a:schemeClr>
                    </a:gs>
                  </a:gsLst>
                  <a:lin ang="13500000" scaled="1"/>
                  <a:tileRect/>
                </a:gradFill>
                <a:latin typeface="a뉴고딕M" panose="02020600000000000000" pitchFamily="18" charset="-127"/>
                <a:ea typeface="a뉴고딕M" panose="02020600000000000000" pitchFamily="18" charset="-127"/>
              </a:defRPr>
            </a:lvl1pPr>
          </a:lstStyle>
          <a:p>
            <a:r>
              <a:rPr lang="en-US" altLang="ko-KR" sz="1050" dirty="0">
                <a:solidFill>
                  <a:schemeClr val="tx2">
                    <a:lumMod val="60000"/>
                    <a:lumOff val="40000"/>
                  </a:schemeClr>
                </a:solidFill>
                <a:latin typeface="a뉴고딕L" panose="02020600000000000000" pitchFamily="18" charset="-127"/>
                <a:ea typeface="a뉴고딕L" panose="02020600000000000000" pitchFamily="18" charset="-127"/>
              </a:rPr>
              <a:t>Used</a:t>
            </a:r>
          </a:p>
          <a:p>
            <a:r>
              <a:rPr lang="en-US" altLang="ko-KR" sz="1050" dirty="0">
                <a:solidFill>
                  <a:schemeClr val="tx2">
                    <a:lumMod val="60000"/>
                    <a:lumOff val="40000"/>
                  </a:schemeClr>
                </a:solidFill>
                <a:latin typeface="a뉴고딕L" panose="02020600000000000000" pitchFamily="18" charset="-127"/>
                <a:ea typeface="a뉴고딕L" panose="02020600000000000000" pitchFamily="18" charset="-127"/>
              </a:rPr>
              <a:t>Data</a:t>
            </a:r>
          </a:p>
        </p:txBody>
      </p:sp>
      <p:sp>
        <p:nvSpPr>
          <p:cNvPr id="23" name="TextBox 22"/>
          <p:cNvSpPr txBox="1"/>
          <p:nvPr/>
        </p:nvSpPr>
        <p:spPr>
          <a:xfrm>
            <a:off x="179208" y="88119"/>
            <a:ext cx="856325" cy="769441"/>
          </a:xfrm>
          <a:prstGeom prst="rect">
            <a:avLst/>
          </a:prstGeom>
          <a:noFill/>
        </p:spPr>
        <p:txBody>
          <a:bodyPr wrap="none" rtlCol="0">
            <a:spAutoFit/>
          </a:bodyPr>
          <a:lstStyle>
            <a:defPPr>
              <a:defRPr lang="ko-KR"/>
            </a:defPPr>
            <a:lvl1pPr algn="ctr">
              <a:defRPr sz="2200" spc="-150">
                <a:gradFill flip="none" rotWithShape="1">
                  <a:gsLst>
                    <a:gs pos="0">
                      <a:schemeClr val="accent2">
                        <a:lumMod val="75000"/>
                      </a:schemeClr>
                    </a:gs>
                    <a:gs pos="100000">
                      <a:schemeClr val="accent5">
                        <a:lumMod val="75000"/>
                      </a:schemeClr>
                    </a:gs>
                  </a:gsLst>
                  <a:lin ang="13500000" scaled="1"/>
                  <a:tileRect/>
                </a:gradFill>
                <a:latin typeface="a뉴고딕M" panose="02020600000000000000" pitchFamily="18" charset="-127"/>
                <a:ea typeface="a뉴고딕M" panose="02020600000000000000" pitchFamily="18" charset="-127"/>
              </a:defRPr>
            </a:lvl1pPr>
          </a:lstStyle>
          <a:p>
            <a:pPr algn="l"/>
            <a:r>
              <a:rPr lang="en-US" altLang="ko-KR" sz="4400" dirty="0">
                <a:latin typeface="a뉴고딕E" panose="02020600000000000000" pitchFamily="18" charset="-127"/>
                <a:ea typeface="a뉴고딕E" panose="02020600000000000000" pitchFamily="18" charset="-127"/>
              </a:rPr>
              <a:t>03</a:t>
            </a:r>
            <a:endParaRPr lang="ko-KR" altLang="en-US" sz="4400" dirty="0">
              <a:latin typeface="a뉴고딕E" panose="02020600000000000000" pitchFamily="18" charset="-127"/>
              <a:ea typeface="a뉴고딕E" panose="02020600000000000000" pitchFamily="18" charset="-127"/>
            </a:endParaRPr>
          </a:p>
        </p:txBody>
      </p:sp>
      <p:cxnSp>
        <p:nvCxnSpPr>
          <p:cNvPr id="26" name="직선 연결선 25"/>
          <p:cNvCxnSpPr/>
          <p:nvPr/>
        </p:nvCxnSpPr>
        <p:spPr>
          <a:xfrm>
            <a:off x="7788833" y="430648"/>
            <a:ext cx="0" cy="294876"/>
          </a:xfrm>
          <a:prstGeom prst="line">
            <a:avLst/>
          </a:prstGeom>
          <a:ln cap="rnd">
            <a:solidFill>
              <a:schemeClr val="tx2">
                <a:lumMod val="60000"/>
                <a:lumOff val="40000"/>
                <a:alpha val="90000"/>
              </a:schemeClr>
            </a:solidFill>
          </a:ln>
        </p:spPr>
        <p:style>
          <a:lnRef idx="1">
            <a:schemeClr val="accent1"/>
          </a:lnRef>
          <a:fillRef idx="0">
            <a:schemeClr val="accent1"/>
          </a:fillRef>
          <a:effectRef idx="0">
            <a:schemeClr val="accent1"/>
          </a:effectRef>
          <a:fontRef idx="minor">
            <a:schemeClr val="tx1"/>
          </a:fontRef>
        </p:style>
      </p:cxnSp>
      <p:cxnSp>
        <p:nvCxnSpPr>
          <p:cNvPr id="27" name="직선 연결선 26"/>
          <p:cNvCxnSpPr/>
          <p:nvPr/>
        </p:nvCxnSpPr>
        <p:spPr>
          <a:xfrm>
            <a:off x="8138876" y="430648"/>
            <a:ext cx="0" cy="294876"/>
          </a:xfrm>
          <a:prstGeom prst="line">
            <a:avLst/>
          </a:prstGeom>
          <a:ln cap="rnd">
            <a:solidFill>
              <a:schemeClr val="tx2">
                <a:lumMod val="60000"/>
                <a:lumOff val="40000"/>
                <a:alpha val="90000"/>
              </a:schemeClr>
            </a:solidFill>
          </a:ln>
        </p:spPr>
        <p:style>
          <a:lnRef idx="1">
            <a:schemeClr val="accent1"/>
          </a:lnRef>
          <a:fillRef idx="0">
            <a:schemeClr val="accent1"/>
          </a:fillRef>
          <a:effectRef idx="0">
            <a:schemeClr val="accent1"/>
          </a:effectRef>
          <a:fontRef idx="minor">
            <a:schemeClr val="tx1"/>
          </a:fontRef>
        </p:style>
      </p:cxnSp>
      <p:cxnSp>
        <p:nvCxnSpPr>
          <p:cNvPr id="28" name="직선 연결선 27"/>
          <p:cNvCxnSpPr/>
          <p:nvPr/>
        </p:nvCxnSpPr>
        <p:spPr>
          <a:xfrm>
            <a:off x="8488920" y="430648"/>
            <a:ext cx="0" cy="294876"/>
          </a:xfrm>
          <a:prstGeom prst="line">
            <a:avLst/>
          </a:prstGeom>
          <a:ln cap="rnd">
            <a:solidFill>
              <a:schemeClr val="tx2">
                <a:lumMod val="60000"/>
                <a:lumOff val="40000"/>
                <a:alpha val="90000"/>
              </a:schemeClr>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B24946FB-D690-4141-9E01-460D33984CD7}"/>
              </a:ext>
            </a:extLst>
          </p:cNvPr>
          <p:cNvSpPr txBox="1"/>
          <p:nvPr/>
        </p:nvSpPr>
        <p:spPr>
          <a:xfrm>
            <a:off x="658034" y="4735284"/>
            <a:ext cx="8253346" cy="1754326"/>
          </a:xfrm>
          <a:prstGeom prst="rect">
            <a:avLst/>
          </a:prstGeom>
          <a:noFill/>
        </p:spPr>
        <p:txBody>
          <a:bodyPr wrap="square" rtlCol="0">
            <a:spAutoFit/>
          </a:bodyPr>
          <a:lstStyle/>
          <a:p>
            <a:pPr algn="just"/>
            <a:r>
              <a:rPr lang="en-US" altLang="ko-KR" dirty="0">
                <a:ln>
                  <a:solidFill>
                    <a:srgbClr val="464646">
                      <a:alpha val="80000"/>
                    </a:srgbClr>
                  </a:solidFill>
                </a:ln>
                <a:solidFill>
                  <a:srgbClr val="464646"/>
                </a:solidFill>
              </a:rPr>
              <a:t>Observations:</a:t>
            </a:r>
            <a:endParaRPr lang="ko-KR" altLang="en-US" dirty="0">
              <a:ln>
                <a:solidFill>
                  <a:srgbClr val="464646">
                    <a:alpha val="80000"/>
                  </a:srgbClr>
                </a:solidFill>
              </a:ln>
              <a:solidFill>
                <a:srgbClr val="464646"/>
              </a:solidFill>
            </a:endParaRPr>
          </a:p>
          <a:p>
            <a:pPr marL="285750" indent="-285750" algn="just">
              <a:buFontTx/>
              <a:buChar char="-"/>
            </a:pPr>
            <a:r>
              <a:rPr lang="en-US" altLang="ko-KR" dirty="0">
                <a:ln>
                  <a:solidFill>
                    <a:srgbClr val="464646">
                      <a:alpha val="80000"/>
                    </a:srgbClr>
                  </a:solidFill>
                </a:ln>
                <a:solidFill>
                  <a:srgbClr val="464646"/>
                </a:solidFill>
              </a:rPr>
              <a:t>More neurons, more layers, and more train lead to the better results.</a:t>
            </a:r>
          </a:p>
          <a:p>
            <a:pPr marL="285750" indent="-285750" algn="just">
              <a:buFontTx/>
              <a:buChar char="-"/>
            </a:pPr>
            <a:r>
              <a:rPr lang="en-US" altLang="ko-KR" dirty="0">
                <a:ln>
                  <a:solidFill>
                    <a:srgbClr val="464646">
                      <a:alpha val="80000"/>
                    </a:srgbClr>
                  </a:solidFill>
                </a:ln>
                <a:solidFill>
                  <a:srgbClr val="464646"/>
                </a:solidFill>
              </a:rPr>
              <a:t>Dropout does not produce better results.</a:t>
            </a:r>
          </a:p>
          <a:p>
            <a:pPr marL="285750" indent="-285750" algn="just">
              <a:buFontTx/>
              <a:buChar char="-"/>
            </a:pPr>
            <a:r>
              <a:rPr lang="en-US" altLang="ko-KR" dirty="0">
                <a:ln>
                  <a:solidFill>
                    <a:srgbClr val="464646">
                      <a:alpha val="80000"/>
                    </a:srgbClr>
                  </a:solidFill>
                </a:ln>
                <a:solidFill>
                  <a:srgbClr val="464646"/>
                </a:solidFill>
              </a:rPr>
              <a:t>Activation Function: The </a:t>
            </a:r>
            <a:r>
              <a:rPr lang="en-US" altLang="ko-KR" dirty="0" err="1">
                <a:ln>
                  <a:solidFill>
                    <a:srgbClr val="464646">
                      <a:alpha val="80000"/>
                    </a:srgbClr>
                  </a:solidFill>
                </a:ln>
                <a:solidFill>
                  <a:srgbClr val="464646"/>
                </a:solidFill>
              </a:rPr>
              <a:t>ReLU</a:t>
            </a:r>
            <a:r>
              <a:rPr lang="en-US" altLang="ko-KR" dirty="0">
                <a:ln>
                  <a:solidFill>
                    <a:srgbClr val="464646">
                      <a:alpha val="80000"/>
                    </a:srgbClr>
                  </a:solidFill>
                </a:ln>
                <a:solidFill>
                  <a:srgbClr val="464646"/>
                </a:solidFill>
              </a:rPr>
              <a:t> is better than the logistic function.</a:t>
            </a:r>
          </a:p>
          <a:p>
            <a:pPr marL="285750" indent="-285750" algn="just">
              <a:buFontTx/>
              <a:buChar char="-"/>
            </a:pPr>
            <a:endParaRPr lang="en-US" altLang="ko-KR" dirty="0">
              <a:ln>
                <a:solidFill>
                  <a:srgbClr val="464646">
                    <a:alpha val="80000"/>
                  </a:srgbClr>
                </a:solidFill>
              </a:ln>
              <a:solidFill>
                <a:srgbClr val="464646"/>
              </a:solidFill>
            </a:endParaRPr>
          </a:p>
          <a:p>
            <a:pPr marL="285750" indent="-285750" algn="just">
              <a:buFontTx/>
              <a:buChar char="-"/>
            </a:pPr>
            <a:r>
              <a:rPr lang="en-US" altLang="ko-KR" dirty="0">
                <a:ln>
                  <a:solidFill>
                    <a:srgbClr val="464646">
                      <a:alpha val="80000"/>
                    </a:srgbClr>
                  </a:solidFill>
                </a:ln>
                <a:solidFill>
                  <a:srgbClr val="464646"/>
                </a:solidFill>
              </a:rPr>
              <a:t>NNs seem to be not quite effective for problems with mostly categorical features.</a:t>
            </a:r>
          </a:p>
        </p:txBody>
      </p:sp>
      <p:pic>
        <p:nvPicPr>
          <p:cNvPr id="15" name="그림 14"/>
          <p:cNvPicPr/>
          <p:nvPr/>
        </p:nvPicPr>
        <p:blipFill>
          <a:blip r:embed="rId3">
            <a:extLst>
              <a:ext uri="{28A0092B-C50C-407E-A947-70E740481C1C}">
                <a14:useLocalDpi xmlns:a14="http://schemas.microsoft.com/office/drawing/2010/main" val="0"/>
              </a:ext>
            </a:extLst>
          </a:blip>
          <a:stretch>
            <a:fillRect/>
          </a:stretch>
        </p:blipFill>
        <p:spPr>
          <a:xfrm>
            <a:off x="1772350" y="1016708"/>
            <a:ext cx="5976687" cy="3718578"/>
          </a:xfrm>
          <a:prstGeom prst="rect">
            <a:avLst/>
          </a:prstGeom>
        </p:spPr>
      </p:pic>
      <p:sp>
        <p:nvSpPr>
          <p:cNvPr id="16" name="TextBox 15">
            <a:extLst>
              <a:ext uri="{FF2B5EF4-FFF2-40B4-BE49-F238E27FC236}">
                <a16:creationId xmlns:a16="http://schemas.microsoft.com/office/drawing/2014/main" id="{27D08C49-3F97-4792-8100-C8CD4347CFE7}"/>
              </a:ext>
            </a:extLst>
          </p:cNvPr>
          <p:cNvSpPr txBox="1"/>
          <p:nvPr/>
        </p:nvSpPr>
        <p:spPr>
          <a:xfrm>
            <a:off x="986137" y="305389"/>
            <a:ext cx="3205429" cy="430887"/>
          </a:xfrm>
          <a:prstGeom prst="rect">
            <a:avLst/>
          </a:prstGeom>
          <a:noFill/>
        </p:spPr>
        <p:txBody>
          <a:bodyPr wrap="none" rtlCol="0">
            <a:spAutoFit/>
          </a:bodyPr>
          <a:lstStyle>
            <a:defPPr>
              <a:defRPr lang="ko-KR"/>
            </a:defPPr>
            <a:lvl1pPr algn="ctr">
              <a:defRPr spc="-150">
                <a:ln w="6350">
                  <a:solidFill>
                    <a:schemeClr val="tx2">
                      <a:lumMod val="75000"/>
                      <a:alpha val="80000"/>
                    </a:schemeClr>
                  </a:solidFill>
                </a:ln>
                <a:solidFill>
                  <a:schemeClr val="tx2">
                    <a:lumMod val="75000"/>
                  </a:schemeClr>
                </a:solidFill>
                <a:latin typeface="a뉴고딕L" panose="02020600000000000000" pitchFamily="18" charset="-127"/>
                <a:ea typeface="a뉴고딕L" panose="02020600000000000000" pitchFamily="18" charset="-127"/>
              </a:defRPr>
            </a:lvl1pPr>
          </a:lstStyle>
          <a:p>
            <a:pPr algn="l"/>
            <a:r>
              <a:rPr lang="en-US" altLang="ko-KR" sz="2200" dirty="0">
                <a:latin typeface="a뉴고딕M" panose="02020600000000000000" pitchFamily="18" charset="-127"/>
                <a:ea typeface="a뉴고딕M" panose="02020600000000000000" pitchFamily="18" charset="-127"/>
              </a:rPr>
              <a:t>1. Neural Network: Results</a:t>
            </a:r>
            <a:endParaRPr lang="ko-KR" altLang="en-US" sz="2200" dirty="0">
              <a:latin typeface="a뉴고딕M" panose="02020600000000000000" pitchFamily="18" charset="-127"/>
              <a:ea typeface="a뉴고딕M" panose="02020600000000000000" pitchFamily="18" charset="-127"/>
            </a:endParaRPr>
          </a:p>
        </p:txBody>
      </p:sp>
      <p:sp>
        <p:nvSpPr>
          <p:cNvPr id="24" name="TextBox 23">
            <a:extLst>
              <a:ext uri="{FF2B5EF4-FFF2-40B4-BE49-F238E27FC236}">
                <a16:creationId xmlns:a16="http://schemas.microsoft.com/office/drawing/2014/main" id="{DE788B6D-3950-4E3F-A592-A7E2C837AA93}"/>
              </a:ext>
            </a:extLst>
          </p:cNvPr>
          <p:cNvSpPr txBox="1"/>
          <p:nvPr/>
        </p:nvSpPr>
        <p:spPr>
          <a:xfrm>
            <a:off x="8096812" y="362052"/>
            <a:ext cx="429926" cy="415498"/>
          </a:xfrm>
          <a:prstGeom prst="rect">
            <a:avLst/>
          </a:prstGeom>
          <a:noFill/>
        </p:spPr>
        <p:txBody>
          <a:bodyPr wrap="none" rtlCol="0">
            <a:spAutoFit/>
          </a:bodyPr>
          <a:lstStyle>
            <a:defPPr>
              <a:defRPr lang="ko-KR"/>
            </a:defPPr>
            <a:lvl1pPr algn="ctr">
              <a:defRPr sz="2200" spc="-150">
                <a:gradFill flip="none" rotWithShape="1">
                  <a:gsLst>
                    <a:gs pos="0">
                      <a:schemeClr val="accent2">
                        <a:lumMod val="75000"/>
                      </a:schemeClr>
                    </a:gs>
                    <a:gs pos="100000">
                      <a:schemeClr val="accent5">
                        <a:lumMod val="75000"/>
                      </a:schemeClr>
                    </a:gs>
                  </a:gsLst>
                  <a:lin ang="13500000" scaled="1"/>
                  <a:tileRect/>
                </a:gradFill>
                <a:latin typeface="a뉴고딕M" panose="02020600000000000000" pitchFamily="18" charset="-127"/>
                <a:ea typeface="a뉴고딕M" panose="02020600000000000000" pitchFamily="18" charset="-127"/>
              </a:defRPr>
            </a:lvl1pPr>
          </a:lstStyle>
          <a:p>
            <a:r>
              <a:rPr lang="en-US" altLang="ko-KR" sz="1050" dirty="0"/>
              <a:t>Used</a:t>
            </a:r>
          </a:p>
          <a:p>
            <a:r>
              <a:rPr lang="en-US" altLang="ko-KR" sz="1050" dirty="0"/>
              <a:t>Skills</a:t>
            </a:r>
            <a:endParaRPr lang="ko-KR" altLang="en-US" sz="1050" dirty="0"/>
          </a:p>
        </p:txBody>
      </p:sp>
      <p:sp>
        <p:nvSpPr>
          <p:cNvPr id="25" name="TextBox 24">
            <a:extLst>
              <a:ext uri="{FF2B5EF4-FFF2-40B4-BE49-F238E27FC236}">
                <a16:creationId xmlns:a16="http://schemas.microsoft.com/office/drawing/2014/main" id="{DAED535D-117E-448C-B09E-50B47CD1FB31}"/>
              </a:ext>
            </a:extLst>
          </p:cNvPr>
          <p:cNvSpPr txBox="1"/>
          <p:nvPr/>
        </p:nvSpPr>
        <p:spPr>
          <a:xfrm>
            <a:off x="8421343" y="362052"/>
            <a:ext cx="484428" cy="415498"/>
          </a:xfrm>
          <a:prstGeom prst="rect">
            <a:avLst/>
          </a:prstGeom>
          <a:noFill/>
        </p:spPr>
        <p:txBody>
          <a:bodyPr wrap="none" rtlCol="0">
            <a:spAutoFit/>
          </a:bodyPr>
          <a:lstStyle>
            <a:defPPr>
              <a:defRPr lang="ko-KR"/>
            </a:defPPr>
            <a:lvl1pPr algn="ctr">
              <a:defRPr sz="2200" spc="-150">
                <a:gradFill flip="none" rotWithShape="1">
                  <a:gsLst>
                    <a:gs pos="0">
                      <a:schemeClr val="accent2">
                        <a:lumMod val="75000"/>
                      </a:schemeClr>
                    </a:gs>
                    <a:gs pos="100000">
                      <a:schemeClr val="accent5">
                        <a:lumMod val="75000"/>
                      </a:schemeClr>
                    </a:gs>
                  </a:gsLst>
                  <a:lin ang="13500000" scaled="1"/>
                  <a:tileRect/>
                </a:gradFill>
                <a:latin typeface="a뉴고딕M" panose="02020600000000000000" pitchFamily="18" charset="-127"/>
                <a:ea typeface="a뉴고딕M" panose="02020600000000000000" pitchFamily="18" charset="-127"/>
              </a:defRPr>
            </a:lvl1pPr>
          </a:lstStyle>
          <a:p>
            <a:r>
              <a:rPr lang="en-US" altLang="ko-KR" sz="1050" dirty="0">
                <a:solidFill>
                  <a:schemeClr val="tx2">
                    <a:lumMod val="60000"/>
                    <a:lumOff val="40000"/>
                  </a:schemeClr>
                </a:solidFill>
                <a:latin typeface="a뉴고딕L" panose="02020600000000000000" pitchFamily="18" charset="-127"/>
                <a:ea typeface="a뉴고딕L" panose="02020600000000000000" pitchFamily="18" charset="-127"/>
              </a:rPr>
              <a:t>Con</a:t>
            </a:r>
          </a:p>
          <a:p>
            <a:r>
              <a:rPr lang="en-US" altLang="ko-KR" sz="1050" dirty="0" err="1">
                <a:solidFill>
                  <a:schemeClr val="tx2">
                    <a:lumMod val="60000"/>
                    <a:lumOff val="40000"/>
                  </a:schemeClr>
                </a:solidFill>
                <a:latin typeface="a뉴고딕L" panose="02020600000000000000" pitchFamily="18" charset="-127"/>
                <a:ea typeface="a뉴고딕L" panose="02020600000000000000" pitchFamily="18" charset="-127"/>
              </a:rPr>
              <a:t>clusion</a:t>
            </a:r>
            <a:endParaRPr lang="ko-KR" altLang="en-US" sz="1050" dirty="0">
              <a:solidFill>
                <a:schemeClr val="tx2">
                  <a:lumMod val="60000"/>
                  <a:lumOff val="40000"/>
                </a:schemeClr>
              </a:solidFill>
              <a:latin typeface="a뉴고딕L" panose="02020600000000000000" pitchFamily="18" charset="-127"/>
              <a:ea typeface="a뉴고딕L" panose="02020600000000000000" pitchFamily="18" charset="-127"/>
            </a:endParaRPr>
          </a:p>
        </p:txBody>
      </p:sp>
    </p:spTree>
    <p:extLst>
      <p:ext uri="{BB962C8B-B14F-4D97-AF65-F5344CB8AC3E}">
        <p14:creationId xmlns:p14="http://schemas.microsoft.com/office/powerpoint/2010/main" val="11425211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직사각형 16"/>
          <p:cNvSpPr/>
          <p:nvPr/>
        </p:nvSpPr>
        <p:spPr>
          <a:xfrm>
            <a:off x="307614" y="768377"/>
            <a:ext cx="8528773" cy="72000"/>
          </a:xfrm>
          <a:prstGeom prst="rect">
            <a:avLst/>
          </a:prstGeom>
          <a:gradFill>
            <a:gsLst>
              <a:gs pos="50000">
                <a:schemeClr val="accent4">
                  <a:alpha val="90000"/>
                </a:schemeClr>
              </a:gs>
              <a:gs pos="0">
                <a:schemeClr val="accent2">
                  <a:alpha val="90000"/>
                </a:schemeClr>
              </a:gs>
              <a:gs pos="100000">
                <a:schemeClr val="accent5">
                  <a:alpha val="90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8" name="직사각형 17"/>
          <p:cNvSpPr/>
          <p:nvPr/>
        </p:nvSpPr>
        <p:spPr>
          <a:xfrm rot="10800000">
            <a:off x="0" y="6634592"/>
            <a:ext cx="9144000" cy="223407"/>
          </a:xfrm>
          <a:prstGeom prst="rect">
            <a:avLst/>
          </a:prstGeom>
          <a:gradFill>
            <a:gsLst>
              <a:gs pos="50000">
                <a:schemeClr val="accent4">
                  <a:alpha val="90000"/>
                </a:schemeClr>
              </a:gs>
              <a:gs pos="0">
                <a:schemeClr val="accent2">
                  <a:alpha val="90000"/>
                </a:schemeClr>
              </a:gs>
              <a:gs pos="100000">
                <a:schemeClr val="accent5">
                  <a:alpha val="90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9" name="TextBox 18"/>
          <p:cNvSpPr txBox="1"/>
          <p:nvPr/>
        </p:nvSpPr>
        <p:spPr>
          <a:xfrm>
            <a:off x="7356383" y="362052"/>
            <a:ext cx="503664" cy="415498"/>
          </a:xfrm>
          <a:prstGeom prst="rect">
            <a:avLst/>
          </a:prstGeom>
          <a:noFill/>
        </p:spPr>
        <p:txBody>
          <a:bodyPr wrap="none" rtlCol="0">
            <a:spAutoFit/>
          </a:bodyPr>
          <a:lstStyle>
            <a:defPPr>
              <a:defRPr lang="ko-KR"/>
            </a:defPPr>
            <a:lvl1pPr algn="ctr">
              <a:defRPr sz="2200" spc="-150">
                <a:gradFill flip="none" rotWithShape="1">
                  <a:gsLst>
                    <a:gs pos="0">
                      <a:schemeClr val="accent2">
                        <a:lumMod val="75000"/>
                      </a:schemeClr>
                    </a:gs>
                    <a:gs pos="100000">
                      <a:schemeClr val="accent5">
                        <a:lumMod val="75000"/>
                      </a:schemeClr>
                    </a:gs>
                  </a:gsLst>
                  <a:lin ang="13500000" scaled="1"/>
                  <a:tileRect/>
                </a:gradFill>
                <a:latin typeface="a뉴고딕M" panose="02020600000000000000" pitchFamily="18" charset="-127"/>
                <a:ea typeface="a뉴고딕M" panose="02020600000000000000" pitchFamily="18" charset="-127"/>
              </a:defRPr>
            </a:lvl1pPr>
          </a:lstStyle>
          <a:p>
            <a:r>
              <a:rPr lang="en-US" altLang="ko-KR" sz="1050" dirty="0">
                <a:solidFill>
                  <a:schemeClr val="tx2">
                    <a:lumMod val="60000"/>
                    <a:lumOff val="40000"/>
                  </a:schemeClr>
                </a:solidFill>
                <a:latin typeface="a뉴고딕L" panose="02020600000000000000" pitchFamily="18" charset="-127"/>
                <a:ea typeface="a뉴고딕L" panose="02020600000000000000" pitchFamily="18" charset="-127"/>
              </a:rPr>
              <a:t>Intro</a:t>
            </a:r>
          </a:p>
          <a:p>
            <a:r>
              <a:rPr lang="en-US" altLang="ko-KR" sz="1050" dirty="0">
                <a:solidFill>
                  <a:schemeClr val="tx2">
                    <a:lumMod val="60000"/>
                    <a:lumOff val="40000"/>
                  </a:schemeClr>
                </a:solidFill>
                <a:latin typeface="a뉴고딕L" panose="02020600000000000000" pitchFamily="18" charset="-127"/>
                <a:ea typeface="a뉴고딕L" panose="02020600000000000000" pitchFamily="18" charset="-127"/>
              </a:rPr>
              <a:t>duction	</a:t>
            </a:r>
          </a:p>
        </p:txBody>
      </p:sp>
      <p:sp>
        <p:nvSpPr>
          <p:cNvPr id="20" name="TextBox 19"/>
          <p:cNvSpPr txBox="1"/>
          <p:nvPr/>
        </p:nvSpPr>
        <p:spPr>
          <a:xfrm>
            <a:off x="7749037" y="362052"/>
            <a:ext cx="421910" cy="415498"/>
          </a:xfrm>
          <a:prstGeom prst="rect">
            <a:avLst/>
          </a:prstGeom>
          <a:noFill/>
        </p:spPr>
        <p:txBody>
          <a:bodyPr wrap="none" rtlCol="0">
            <a:spAutoFit/>
          </a:bodyPr>
          <a:lstStyle>
            <a:defPPr>
              <a:defRPr lang="ko-KR"/>
            </a:defPPr>
            <a:lvl1pPr algn="ctr">
              <a:defRPr sz="2200" spc="-150">
                <a:gradFill flip="none" rotWithShape="1">
                  <a:gsLst>
                    <a:gs pos="0">
                      <a:schemeClr val="accent2">
                        <a:lumMod val="75000"/>
                      </a:schemeClr>
                    </a:gs>
                    <a:gs pos="100000">
                      <a:schemeClr val="accent5">
                        <a:lumMod val="75000"/>
                      </a:schemeClr>
                    </a:gs>
                  </a:gsLst>
                  <a:lin ang="13500000" scaled="1"/>
                  <a:tileRect/>
                </a:gradFill>
                <a:latin typeface="a뉴고딕M" panose="02020600000000000000" pitchFamily="18" charset="-127"/>
                <a:ea typeface="a뉴고딕M" panose="02020600000000000000" pitchFamily="18" charset="-127"/>
              </a:defRPr>
            </a:lvl1pPr>
          </a:lstStyle>
          <a:p>
            <a:r>
              <a:rPr lang="en-US" altLang="ko-KR" sz="1050" dirty="0">
                <a:solidFill>
                  <a:schemeClr val="tx2">
                    <a:lumMod val="60000"/>
                    <a:lumOff val="40000"/>
                  </a:schemeClr>
                </a:solidFill>
                <a:latin typeface="a뉴고딕L" panose="02020600000000000000" pitchFamily="18" charset="-127"/>
                <a:ea typeface="a뉴고딕L" panose="02020600000000000000" pitchFamily="18" charset="-127"/>
              </a:rPr>
              <a:t>Used</a:t>
            </a:r>
          </a:p>
          <a:p>
            <a:r>
              <a:rPr lang="en-US" altLang="ko-KR" sz="1050" dirty="0">
                <a:solidFill>
                  <a:schemeClr val="tx2">
                    <a:lumMod val="60000"/>
                    <a:lumOff val="40000"/>
                  </a:schemeClr>
                </a:solidFill>
                <a:latin typeface="a뉴고딕L" panose="02020600000000000000" pitchFamily="18" charset="-127"/>
                <a:ea typeface="a뉴고딕L" panose="02020600000000000000" pitchFamily="18" charset="-127"/>
              </a:rPr>
              <a:t>Data</a:t>
            </a:r>
          </a:p>
        </p:txBody>
      </p:sp>
      <p:sp>
        <p:nvSpPr>
          <p:cNvPr id="23" name="TextBox 22"/>
          <p:cNvSpPr txBox="1"/>
          <p:nvPr/>
        </p:nvSpPr>
        <p:spPr>
          <a:xfrm>
            <a:off x="179208" y="88119"/>
            <a:ext cx="856325" cy="769441"/>
          </a:xfrm>
          <a:prstGeom prst="rect">
            <a:avLst/>
          </a:prstGeom>
          <a:noFill/>
        </p:spPr>
        <p:txBody>
          <a:bodyPr wrap="none" rtlCol="0">
            <a:spAutoFit/>
          </a:bodyPr>
          <a:lstStyle>
            <a:defPPr>
              <a:defRPr lang="ko-KR"/>
            </a:defPPr>
            <a:lvl1pPr algn="ctr">
              <a:defRPr sz="2200" spc="-150">
                <a:gradFill flip="none" rotWithShape="1">
                  <a:gsLst>
                    <a:gs pos="0">
                      <a:schemeClr val="accent2">
                        <a:lumMod val="75000"/>
                      </a:schemeClr>
                    </a:gs>
                    <a:gs pos="100000">
                      <a:schemeClr val="accent5">
                        <a:lumMod val="75000"/>
                      </a:schemeClr>
                    </a:gs>
                  </a:gsLst>
                  <a:lin ang="13500000" scaled="1"/>
                  <a:tileRect/>
                </a:gradFill>
                <a:latin typeface="a뉴고딕M" panose="02020600000000000000" pitchFamily="18" charset="-127"/>
                <a:ea typeface="a뉴고딕M" panose="02020600000000000000" pitchFamily="18" charset="-127"/>
              </a:defRPr>
            </a:lvl1pPr>
          </a:lstStyle>
          <a:p>
            <a:pPr algn="l"/>
            <a:r>
              <a:rPr lang="en-US" altLang="ko-KR" sz="4400" dirty="0">
                <a:latin typeface="a뉴고딕E" panose="02020600000000000000" pitchFamily="18" charset="-127"/>
                <a:ea typeface="a뉴고딕E" panose="02020600000000000000" pitchFamily="18" charset="-127"/>
              </a:rPr>
              <a:t>03</a:t>
            </a:r>
            <a:endParaRPr lang="ko-KR" altLang="en-US" sz="4400" dirty="0">
              <a:latin typeface="a뉴고딕E" panose="02020600000000000000" pitchFamily="18" charset="-127"/>
              <a:ea typeface="a뉴고딕E" panose="02020600000000000000" pitchFamily="18" charset="-127"/>
            </a:endParaRPr>
          </a:p>
        </p:txBody>
      </p:sp>
      <p:cxnSp>
        <p:nvCxnSpPr>
          <p:cNvPr id="26" name="직선 연결선 25"/>
          <p:cNvCxnSpPr/>
          <p:nvPr/>
        </p:nvCxnSpPr>
        <p:spPr>
          <a:xfrm>
            <a:off x="7788833" y="430648"/>
            <a:ext cx="0" cy="294876"/>
          </a:xfrm>
          <a:prstGeom prst="line">
            <a:avLst/>
          </a:prstGeom>
          <a:ln cap="rnd">
            <a:solidFill>
              <a:schemeClr val="tx2">
                <a:lumMod val="60000"/>
                <a:lumOff val="40000"/>
                <a:alpha val="90000"/>
              </a:schemeClr>
            </a:solidFill>
          </a:ln>
        </p:spPr>
        <p:style>
          <a:lnRef idx="1">
            <a:schemeClr val="accent1"/>
          </a:lnRef>
          <a:fillRef idx="0">
            <a:schemeClr val="accent1"/>
          </a:fillRef>
          <a:effectRef idx="0">
            <a:schemeClr val="accent1"/>
          </a:effectRef>
          <a:fontRef idx="minor">
            <a:schemeClr val="tx1"/>
          </a:fontRef>
        </p:style>
      </p:cxnSp>
      <p:cxnSp>
        <p:nvCxnSpPr>
          <p:cNvPr id="27" name="직선 연결선 26"/>
          <p:cNvCxnSpPr/>
          <p:nvPr/>
        </p:nvCxnSpPr>
        <p:spPr>
          <a:xfrm>
            <a:off x="8138876" y="430648"/>
            <a:ext cx="0" cy="294876"/>
          </a:xfrm>
          <a:prstGeom prst="line">
            <a:avLst/>
          </a:prstGeom>
          <a:ln cap="rnd">
            <a:solidFill>
              <a:schemeClr val="tx2">
                <a:lumMod val="60000"/>
                <a:lumOff val="40000"/>
                <a:alpha val="90000"/>
              </a:schemeClr>
            </a:solidFill>
          </a:ln>
        </p:spPr>
        <p:style>
          <a:lnRef idx="1">
            <a:schemeClr val="accent1"/>
          </a:lnRef>
          <a:fillRef idx="0">
            <a:schemeClr val="accent1"/>
          </a:fillRef>
          <a:effectRef idx="0">
            <a:schemeClr val="accent1"/>
          </a:effectRef>
          <a:fontRef idx="minor">
            <a:schemeClr val="tx1"/>
          </a:fontRef>
        </p:style>
      </p:cxnSp>
      <p:cxnSp>
        <p:nvCxnSpPr>
          <p:cNvPr id="28" name="직선 연결선 27"/>
          <p:cNvCxnSpPr/>
          <p:nvPr/>
        </p:nvCxnSpPr>
        <p:spPr>
          <a:xfrm>
            <a:off x="8488920" y="430648"/>
            <a:ext cx="0" cy="294876"/>
          </a:xfrm>
          <a:prstGeom prst="line">
            <a:avLst/>
          </a:prstGeom>
          <a:ln cap="rnd">
            <a:solidFill>
              <a:schemeClr val="tx2">
                <a:lumMod val="60000"/>
                <a:lumOff val="40000"/>
                <a:alpha val="90000"/>
              </a:schemeClr>
            </a:solidFill>
          </a:ln>
        </p:spPr>
        <p:style>
          <a:lnRef idx="1">
            <a:schemeClr val="accent1"/>
          </a:lnRef>
          <a:fillRef idx="0">
            <a:schemeClr val="accent1"/>
          </a:fillRef>
          <a:effectRef idx="0">
            <a:schemeClr val="accent1"/>
          </a:effectRef>
          <a:fontRef idx="minor">
            <a:schemeClr val="tx1"/>
          </a:fontRef>
        </p:style>
      </p:cxnSp>
      <p:pic>
        <p:nvPicPr>
          <p:cNvPr id="49" name="그림 48">
            <a:extLst>
              <a:ext uri="{FF2B5EF4-FFF2-40B4-BE49-F238E27FC236}">
                <a16:creationId xmlns:a16="http://schemas.microsoft.com/office/drawing/2014/main" id="{AFD001D0-5F57-4939-A110-B144EEABDE38}"/>
              </a:ext>
            </a:extLst>
          </p:cNvPr>
          <p:cNvPicPr/>
          <p:nvPr/>
        </p:nvPicPr>
        <p:blipFill>
          <a:blip r:embed="rId3"/>
          <a:stretch>
            <a:fillRect/>
          </a:stretch>
        </p:blipFill>
        <p:spPr>
          <a:xfrm>
            <a:off x="307613" y="1246701"/>
            <a:ext cx="5653799" cy="3099667"/>
          </a:xfrm>
          <a:prstGeom prst="rect">
            <a:avLst/>
          </a:prstGeom>
        </p:spPr>
      </p:pic>
      <p:sp>
        <p:nvSpPr>
          <p:cNvPr id="54" name="TextBox 53">
            <a:extLst>
              <a:ext uri="{FF2B5EF4-FFF2-40B4-BE49-F238E27FC236}">
                <a16:creationId xmlns:a16="http://schemas.microsoft.com/office/drawing/2014/main" id="{B8D73777-DE15-4FB5-B99A-11869B58890B}"/>
              </a:ext>
            </a:extLst>
          </p:cNvPr>
          <p:cNvSpPr txBox="1"/>
          <p:nvPr/>
        </p:nvSpPr>
        <p:spPr>
          <a:xfrm>
            <a:off x="658034" y="4735284"/>
            <a:ext cx="8253346" cy="1200329"/>
          </a:xfrm>
          <a:prstGeom prst="rect">
            <a:avLst/>
          </a:prstGeom>
          <a:noFill/>
        </p:spPr>
        <p:txBody>
          <a:bodyPr wrap="square" rtlCol="0">
            <a:spAutoFit/>
          </a:bodyPr>
          <a:lstStyle/>
          <a:p>
            <a:pPr algn="just"/>
            <a:r>
              <a:rPr lang="en-US" altLang="ko-KR" dirty="0">
                <a:ln>
                  <a:solidFill>
                    <a:srgbClr val="464646">
                      <a:alpha val="80000"/>
                    </a:srgbClr>
                  </a:solidFill>
                </a:ln>
                <a:solidFill>
                  <a:srgbClr val="464646"/>
                </a:solidFill>
              </a:rPr>
              <a:t>1. Create N Bootstrap samples.</a:t>
            </a:r>
          </a:p>
          <a:p>
            <a:pPr algn="just"/>
            <a:r>
              <a:rPr lang="en-US" altLang="ko-KR" dirty="0">
                <a:ln>
                  <a:solidFill>
                    <a:srgbClr val="464646">
                      <a:alpha val="80000"/>
                    </a:srgbClr>
                  </a:solidFill>
                </a:ln>
                <a:solidFill>
                  <a:srgbClr val="464646"/>
                </a:solidFill>
              </a:rPr>
              <a:t>2. Create N trees with arbitrary Bootstrap samples and variables.</a:t>
            </a:r>
          </a:p>
          <a:p>
            <a:pPr algn="just"/>
            <a:r>
              <a:rPr lang="en-US" altLang="ko-KR" dirty="0">
                <a:ln>
                  <a:solidFill>
                    <a:srgbClr val="464646">
                      <a:alpha val="80000"/>
                    </a:srgbClr>
                  </a:solidFill>
                </a:ln>
                <a:solidFill>
                  <a:srgbClr val="464646"/>
                </a:solidFill>
              </a:rPr>
              <a:t>3. Train each trees in the ensemble.</a:t>
            </a:r>
          </a:p>
          <a:p>
            <a:pPr algn="just"/>
            <a:r>
              <a:rPr lang="en-US" altLang="ko-KR" dirty="0">
                <a:ln>
                  <a:solidFill>
                    <a:srgbClr val="464646">
                      <a:alpha val="80000"/>
                    </a:srgbClr>
                  </a:solidFill>
                </a:ln>
                <a:solidFill>
                  <a:srgbClr val="464646"/>
                </a:solidFill>
              </a:rPr>
              <a:t>4. Select the prediction result by voting method.</a:t>
            </a:r>
          </a:p>
        </p:txBody>
      </p:sp>
      <p:sp>
        <p:nvSpPr>
          <p:cNvPr id="55" name="TextBox 54">
            <a:extLst>
              <a:ext uri="{FF2B5EF4-FFF2-40B4-BE49-F238E27FC236}">
                <a16:creationId xmlns:a16="http://schemas.microsoft.com/office/drawing/2014/main" id="{B65DE469-698D-4D00-BBAF-2B64E137E48B}"/>
              </a:ext>
            </a:extLst>
          </p:cNvPr>
          <p:cNvSpPr txBox="1"/>
          <p:nvPr/>
        </p:nvSpPr>
        <p:spPr>
          <a:xfrm>
            <a:off x="6212483" y="1919629"/>
            <a:ext cx="2698897" cy="1754326"/>
          </a:xfrm>
          <a:prstGeom prst="rect">
            <a:avLst/>
          </a:prstGeom>
          <a:noFill/>
        </p:spPr>
        <p:txBody>
          <a:bodyPr wrap="square" rtlCol="0">
            <a:spAutoFit/>
          </a:bodyPr>
          <a:lstStyle/>
          <a:p>
            <a:pPr algn="just"/>
            <a:r>
              <a:rPr lang="en-US" altLang="ko-KR" dirty="0">
                <a:ln>
                  <a:solidFill>
                    <a:srgbClr val="464646">
                      <a:alpha val="80000"/>
                    </a:srgbClr>
                  </a:solidFill>
                </a:ln>
                <a:solidFill>
                  <a:srgbClr val="464646"/>
                </a:solidFill>
              </a:rPr>
              <a:t>Bootstrap?</a:t>
            </a:r>
          </a:p>
          <a:p>
            <a:pPr algn="just"/>
            <a:r>
              <a:rPr lang="en-US" altLang="ko-KR" dirty="0">
                <a:ln>
                  <a:solidFill>
                    <a:srgbClr val="464646">
                      <a:alpha val="80000"/>
                    </a:srgbClr>
                  </a:solidFill>
                </a:ln>
                <a:solidFill>
                  <a:srgbClr val="464646"/>
                </a:solidFill>
              </a:rPr>
              <a:t>- Allow duplication in given train data to create data of the same size as the original data</a:t>
            </a:r>
          </a:p>
          <a:p>
            <a:pPr algn="just"/>
            <a:endParaRPr lang="en-US" altLang="ko-KR" dirty="0">
              <a:ln>
                <a:solidFill>
                  <a:srgbClr val="464646">
                    <a:alpha val="80000"/>
                  </a:srgbClr>
                </a:solidFill>
              </a:ln>
              <a:solidFill>
                <a:srgbClr val="464646"/>
              </a:solidFill>
            </a:endParaRPr>
          </a:p>
        </p:txBody>
      </p:sp>
      <p:sp>
        <p:nvSpPr>
          <p:cNvPr id="16" name="TextBox 15">
            <a:extLst>
              <a:ext uri="{FF2B5EF4-FFF2-40B4-BE49-F238E27FC236}">
                <a16:creationId xmlns:a16="http://schemas.microsoft.com/office/drawing/2014/main" id="{89EB597A-A6ED-46BB-AE2D-FCD8D2AF5DE4}"/>
              </a:ext>
            </a:extLst>
          </p:cNvPr>
          <p:cNvSpPr txBox="1"/>
          <p:nvPr/>
        </p:nvSpPr>
        <p:spPr>
          <a:xfrm>
            <a:off x="986137" y="305389"/>
            <a:ext cx="3483133" cy="430887"/>
          </a:xfrm>
          <a:prstGeom prst="rect">
            <a:avLst/>
          </a:prstGeom>
          <a:noFill/>
        </p:spPr>
        <p:txBody>
          <a:bodyPr wrap="none" rtlCol="0">
            <a:spAutoFit/>
          </a:bodyPr>
          <a:lstStyle>
            <a:defPPr>
              <a:defRPr lang="ko-KR"/>
            </a:defPPr>
            <a:lvl1pPr algn="ctr">
              <a:defRPr spc="-150">
                <a:ln w="6350">
                  <a:solidFill>
                    <a:schemeClr val="tx2">
                      <a:lumMod val="75000"/>
                      <a:alpha val="80000"/>
                    </a:schemeClr>
                  </a:solidFill>
                </a:ln>
                <a:solidFill>
                  <a:schemeClr val="tx2">
                    <a:lumMod val="75000"/>
                  </a:schemeClr>
                </a:solidFill>
                <a:latin typeface="a뉴고딕L" panose="02020600000000000000" pitchFamily="18" charset="-127"/>
                <a:ea typeface="a뉴고딕L" panose="02020600000000000000" pitchFamily="18" charset="-127"/>
              </a:defRPr>
            </a:lvl1pPr>
          </a:lstStyle>
          <a:p>
            <a:pPr algn="l"/>
            <a:r>
              <a:rPr lang="en-US" altLang="ko-KR" sz="2200" dirty="0">
                <a:latin typeface="a뉴고딕M" panose="02020600000000000000" pitchFamily="18" charset="-127"/>
                <a:ea typeface="a뉴고딕M" panose="02020600000000000000" pitchFamily="18" charset="-127"/>
              </a:rPr>
              <a:t>2. Random Forest: Algorithm</a:t>
            </a:r>
          </a:p>
        </p:txBody>
      </p:sp>
      <p:sp>
        <p:nvSpPr>
          <p:cNvPr id="24" name="TextBox 23">
            <a:extLst>
              <a:ext uri="{FF2B5EF4-FFF2-40B4-BE49-F238E27FC236}">
                <a16:creationId xmlns:a16="http://schemas.microsoft.com/office/drawing/2014/main" id="{F514E64D-492C-49EE-B17F-B10A46672BEF}"/>
              </a:ext>
            </a:extLst>
          </p:cNvPr>
          <p:cNvSpPr txBox="1"/>
          <p:nvPr/>
        </p:nvSpPr>
        <p:spPr>
          <a:xfrm>
            <a:off x="8096812" y="362052"/>
            <a:ext cx="429926" cy="415498"/>
          </a:xfrm>
          <a:prstGeom prst="rect">
            <a:avLst/>
          </a:prstGeom>
          <a:noFill/>
        </p:spPr>
        <p:txBody>
          <a:bodyPr wrap="none" rtlCol="0">
            <a:spAutoFit/>
          </a:bodyPr>
          <a:lstStyle>
            <a:defPPr>
              <a:defRPr lang="ko-KR"/>
            </a:defPPr>
            <a:lvl1pPr algn="ctr">
              <a:defRPr sz="2200" spc="-150">
                <a:gradFill flip="none" rotWithShape="1">
                  <a:gsLst>
                    <a:gs pos="0">
                      <a:schemeClr val="accent2">
                        <a:lumMod val="75000"/>
                      </a:schemeClr>
                    </a:gs>
                    <a:gs pos="100000">
                      <a:schemeClr val="accent5">
                        <a:lumMod val="75000"/>
                      </a:schemeClr>
                    </a:gs>
                  </a:gsLst>
                  <a:lin ang="13500000" scaled="1"/>
                  <a:tileRect/>
                </a:gradFill>
                <a:latin typeface="a뉴고딕M" panose="02020600000000000000" pitchFamily="18" charset="-127"/>
                <a:ea typeface="a뉴고딕M" panose="02020600000000000000" pitchFamily="18" charset="-127"/>
              </a:defRPr>
            </a:lvl1pPr>
          </a:lstStyle>
          <a:p>
            <a:r>
              <a:rPr lang="en-US" altLang="ko-KR" sz="1050" dirty="0"/>
              <a:t>Used</a:t>
            </a:r>
          </a:p>
          <a:p>
            <a:r>
              <a:rPr lang="en-US" altLang="ko-KR" sz="1050" dirty="0"/>
              <a:t>Skills</a:t>
            </a:r>
            <a:endParaRPr lang="ko-KR" altLang="en-US" sz="1050" dirty="0"/>
          </a:p>
        </p:txBody>
      </p:sp>
      <p:sp>
        <p:nvSpPr>
          <p:cNvPr id="25" name="TextBox 24">
            <a:extLst>
              <a:ext uri="{FF2B5EF4-FFF2-40B4-BE49-F238E27FC236}">
                <a16:creationId xmlns:a16="http://schemas.microsoft.com/office/drawing/2014/main" id="{6BACDDD3-BE91-4108-BA90-89E6204CFB61}"/>
              </a:ext>
            </a:extLst>
          </p:cNvPr>
          <p:cNvSpPr txBox="1"/>
          <p:nvPr/>
        </p:nvSpPr>
        <p:spPr>
          <a:xfrm>
            <a:off x="8421343" y="362052"/>
            <a:ext cx="484428" cy="415498"/>
          </a:xfrm>
          <a:prstGeom prst="rect">
            <a:avLst/>
          </a:prstGeom>
          <a:noFill/>
        </p:spPr>
        <p:txBody>
          <a:bodyPr wrap="none" rtlCol="0">
            <a:spAutoFit/>
          </a:bodyPr>
          <a:lstStyle>
            <a:defPPr>
              <a:defRPr lang="ko-KR"/>
            </a:defPPr>
            <a:lvl1pPr algn="ctr">
              <a:defRPr sz="2200" spc="-150">
                <a:gradFill flip="none" rotWithShape="1">
                  <a:gsLst>
                    <a:gs pos="0">
                      <a:schemeClr val="accent2">
                        <a:lumMod val="75000"/>
                      </a:schemeClr>
                    </a:gs>
                    <a:gs pos="100000">
                      <a:schemeClr val="accent5">
                        <a:lumMod val="75000"/>
                      </a:schemeClr>
                    </a:gs>
                  </a:gsLst>
                  <a:lin ang="13500000" scaled="1"/>
                  <a:tileRect/>
                </a:gradFill>
                <a:latin typeface="a뉴고딕M" panose="02020600000000000000" pitchFamily="18" charset="-127"/>
                <a:ea typeface="a뉴고딕M" panose="02020600000000000000" pitchFamily="18" charset="-127"/>
              </a:defRPr>
            </a:lvl1pPr>
          </a:lstStyle>
          <a:p>
            <a:r>
              <a:rPr lang="en-US" altLang="ko-KR" sz="1050" dirty="0">
                <a:solidFill>
                  <a:schemeClr val="tx2">
                    <a:lumMod val="60000"/>
                    <a:lumOff val="40000"/>
                  </a:schemeClr>
                </a:solidFill>
                <a:latin typeface="a뉴고딕L" panose="02020600000000000000" pitchFamily="18" charset="-127"/>
                <a:ea typeface="a뉴고딕L" panose="02020600000000000000" pitchFamily="18" charset="-127"/>
              </a:rPr>
              <a:t>Con</a:t>
            </a:r>
          </a:p>
          <a:p>
            <a:r>
              <a:rPr lang="en-US" altLang="ko-KR" sz="1050" dirty="0" err="1">
                <a:solidFill>
                  <a:schemeClr val="tx2">
                    <a:lumMod val="60000"/>
                    <a:lumOff val="40000"/>
                  </a:schemeClr>
                </a:solidFill>
                <a:latin typeface="a뉴고딕L" panose="02020600000000000000" pitchFamily="18" charset="-127"/>
                <a:ea typeface="a뉴고딕L" panose="02020600000000000000" pitchFamily="18" charset="-127"/>
              </a:rPr>
              <a:t>clusion</a:t>
            </a:r>
            <a:endParaRPr lang="ko-KR" altLang="en-US" sz="1050" dirty="0">
              <a:solidFill>
                <a:schemeClr val="tx2">
                  <a:lumMod val="60000"/>
                  <a:lumOff val="40000"/>
                </a:schemeClr>
              </a:solidFill>
              <a:latin typeface="a뉴고딕L" panose="02020600000000000000" pitchFamily="18" charset="-127"/>
              <a:ea typeface="a뉴고딕L" panose="02020600000000000000" pitchFamily="18" charset="-127"/>
            </a:endParaRPr>
          </a:p>
        </p:txBody>
      </p:sp>
    </p:spTree>
    <p:extLst>
      <p:ext uri="{BB962C8B-B14F-4D97-AF65-F5344CB8AC3E}">
        <p14:creationId xmlns:p14="http://schemas.microsoft.com/office/powerpoint/2010/main" val="2943326192"/>
      </p:ext>
    </p:extLst>
  </p:cSld>
  <p:clrMapOvr>
    <a:masterClrMapping/>
  </p:clrMapOvr>
</p:sld>
</file>

<file path=ppt/theme/theme1.xml><?xml version="1.0" encoding="utf-8"?>
<a:theme xmlns:a="http://schemas.openxmlformats.org/drawingml/2006/main" name="Office 테마">
  <a:themeElements>
    <a:clrScheme name="연결2">
      <a:dk1>
        <a:sysClr val="windowText" lastClr="000000"/>
      </a:dk1>
      <a:lt1>
        <a:sysClr val="window" lastClr="FFFFFF"/>
      </a:lt1>
      <a:dk2>
        <a:srgbClr val="5A5A5A"/>
      </a:dk2>
      <a:lt2>
        <a:srgbClr val="E7E6E6"/>
      </a:lt2>
      <a:accent1>
        <a:srgbClr val="8BA9D8"/>
      </a:accent1>
      <a:accent2>
        <a:srgbClr val="51C4EB"/>
      </a:accent2>
      <a:accent3>
        <a:srgbClr val="ABADB3"/>
      </a:accent3>
      <a:accent4>
        <a:srgbClr val="D491C5"/>
      </a:accent4>
      <a:accent5>
        <a:srgbClr val="F081B8"/>
      </a:accent5>
      <a:accent6>
        <a:srgbClr val="D6CDD9"/>
      </a:accent6>
      <a:hlink>
        <a:srgbClr val="0563C1"/>
      </a:hlink>
      <a:folHlink>
        <a:srgbClr val="954F72"/>
      </a:folHlink>
    </a:clrScheme>
    <a:fontScheme name="Office 테마">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테마">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rtlCol="0">
        <a:spAutoFit/>
      </a:bodyPr>
      <a:lstStyle>
        <a:defPPr>
          <a:defRPr dirty="0" err="1" smtClean="0">
            <a:ln>
              <a:solidFill>
                <a:srgbClr val="464646">
                  <a:alpha val="80000"/>
                </a:srgbClr>
              </a:solidFill>
            </a:ln>
            <a:solidFill>
              <a:srgbClr val="464646"/>
            </a:solidFill>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5131</TotalTime>
  <Words>2207</Words>
  <Application>Microsoft Office PowerPoint</Application>
  <PresentationFormat>화면 슬라이드 쇼(4:3)</PresentationFormat>
  <Paragraphs>282</Paragraphs>
  <Slides>15</Slides>
  <Notes>14</Notes>
  <HiddenSlides>0</HiddenSlides>
  <MMClips>0</MMClips>
  <ScaleCrop>false</ScaleCrop>
  <HeadingPairs>
    <vt:vector size="8" baseType="variant">
      <vt:variant>
        <vt:lpstr>사용한 글꼴</vt:lpstr>
      </vt:variant>
      <vt:variant>
        <vt:i4>8</vt:i4>
      </vt:variant>
      <vt:variant>
        <vt:lpstr>테마</vt:lpstr>
      </vt:variant>
      <vt:variant>
        <vt:i4>1</vt:i4>
      </vt:variant>
      <vt:variant>
        <vt:lpstr>포함된 OLE 서버</vt:lpstr>
      </vt:variant>
      <vt:variant>
        <vt:i4>1</vt:i4>
      </vt:variant>
      <vt:variant>
        <vt:lpstr>슬라이드 제목</vt:lpstr>
      </vt:variant>
      <vt:variant>
        <vt:i4>15</vt:i4>
      </vt:variant>
    </vt:vector>
  </HeadingPairs>
  <TitlesOfParts>
    <vt:vector size="25" baseType="lpstr">
      <vt:lpstr>a뉴고딕E</vt:lpstr>
      <vt:lpstr>맑은 고딕</vt:lpstr>
      <vt:lpstr>Calibri</vt:lpstr>
      <vt:lpstr>a뉴고딕M</vt:lpstr>
      <vt:lpstr>굴림</vt:lpstr>
      <vt:lpstr>a뉴고딕L</vt:lpstr>
      <vt:lpstr>Arial</vt:lpstr>
      <vt:lpstr>Calibri Light</vt:lpstr>
      <vt:lpstr>Office 테마</vt:lpstr>
      <vt:lpstr>비트맵 이미지</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진선량</dc:creator>
  <cp:lastModifiedBy>U.JEAN</cp:lastModifiedBy>
  <cp:revision>85</cp:revision>
  <dcterms:created xsi:type="dcterms:W3CDTF">2017-05-09T09:40:15Z</dcterms:created>
  <dcterms:modified xsi:type="dcterms:W3CDTF">2017-12-17T04:42:59Z</dcterms:modified>
</cp:coreProperties>
</file>